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Inter Light"/>
      <p:regular r:id="rId16"/>
      <p:bold r:id="rId17"/>
      <p:italic r:id="rId18"/>
      <p:boldItalic r:id="rId19"/>
    </p:embeddedFont>
    <p:embeddedFont>
      <p:font typeface="Inter SemiBold"/>
      <p:regular r:id="rId20"/>
      <p:bold r:id="rId21"/>
      <p:italic r:id="rId22"/>
      <p:boldItalic r:id="rId23"/>
    </p:embeddedFont>
    <p:embeddedFont>
      <p:font typeface="Inter"/>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SemiBold-regular.fntdata"/><Relationship Id="rId22" Type="http://schemas.openxmlformats.org/officeDocument/2006/relationships/font" Target="fonts/InterSemiBold-italic.fntdata"/><Relationship Id="rId21" Type="http://schemas.openxmlformats.org/officeDocument/2006/relationships/font" Target="fonts/InterSemiBold-bold.fntdata"/><Relationship Id="rId24" Type="http://schemas.openxmlformats.org/officeDocument/2006/relationships/font" Target="fonts/Inter-regular.fntdata"/><Relationship Id="rId23" Type="http://schemas.openxmlformats.org/officeDocument/2006/relationships/font" Target="fonts/Inter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italic.fntdata"/><Relationship Id="rId25" Type="http://schemas.openxmlformats.org/officeDocument/2006/relationships/font" Target="fonts/Inter-bold.fntdata"/><Relationship Id="rId27" Type="http://schemas.openxmlformats.org/officeDocument/2006/relationships/font" Target="fonts/Int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InterLight-bold.fntdata"/><Relationship Id="rId16" Type="http://schemas.openxmlformats.org/officeDocument/2006/relationships/font" Target="fonts/InterLight-regular.fntdata"/><Relationship Id="rId19" Type="http://schemas.openxmlformats.org/officeDocument/2006/relationships/font" Target="fonts/InterLight-boldItalic.fntdata"/><Relationship Id="rId18" Type="http://schemas.openxmlformats.org/officeDocument/2006/relationships/font" Target="fonts/InterLigh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22ea257b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22ea257b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22ea257b73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22ea257b73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22ea257b73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22ea257b73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d792bc816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d792bc816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22ea257b73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22ea257b73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22ea257b73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22ea257b73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d787ccf932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d787ccf932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d792bc816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d792bc816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22ea257b73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22ea257b73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22ea257b73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22ea257b73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99B0DB"/>
        </a:solidFill>
      </p:bgPr>
    </p:bg>
    <p:spTree>
      <p:nvGrpSpPr>
        <p:cNvPr id="9" name="Shape 9"/>
        <p:cNvGrpSpPr/>
        <p:nvPr/>
      </p:nvGrpSpPr>
      <p:grpSpPr>
        <a:xfrm>
          <a:off x="0" y="0"/>
          <a:ext cx="0" cy="0"/>
          <a:chOff x="0" y="0"/>
          <a:chExt cx="0" cy="0"/>
        </a:xfrm>
      </p:grpSpPr>
      <p:sp>
        <p:nvSpPr>
          <p:cNvPr id="10" name="Google Shape;10;p2"/>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rgbClr val="2B364D"/>
                </a:solidFill>
                <a:latin typeface="Inter Light"/>
                <a:ea typeface="Inter Light"/>
                <a:cs typeface="Inter Light"/>
                <a:sym typeface="Inter Light"/>
              </a:rPr>
              <a:t>‹#›</a:t>
            </a:fld>
            <a:endParaRPr sz="800">
              <a:solidFill>
                <a:srgbClr val="2B364D"/>
              </a:solidFill>
              <a:latin typeface="Inter Light"/>
              <a:ea typeface="Inter Light"/>
              <a:cs typeface="Inter Light"/>
              <a:sym typeface="Inter Light"/>
            </a:endParaRPr>
          </a:p>
        </p:txBody>
      </p:sp>
      <p:sp>
        <p:nvSpPr>
          <p:cNvPr id="11" name="Google Shape;11;p2"/>
          <p:cNvSpPr txBox="1"/>
          <p:nvPr>
            <p:ph type="title"/>
          </p:nvPr>
        </p:nvSpPr>
        <p:spPr>
          <a:xfrm>
            <a:off x="420875" y="1402000"/>
            <a:ext cx="4324800" cy="2432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b="1" sz="6000">
                <a:solidFill>
                  <a:schemeClr val="lt1"/>
                </a:solidFill>
              </a:defRPr>
            </a:lvl2pPr>
            <a:lvl3pPr lvl="2">
              <a:lnSpc>
                <a:spcPct val="80000"/>
              </a:lnSpc>
              <a:spcBef>
                <a:spcPts val="0"/>
              </a:spcBef>
              <a:spcAft>
                <a:spcPts val="0"/>
              </a:spcAft>
              <a:buClr>
                <a:schemeClr val="lt1"/>
              </a:buClr>
              <a:buSzPts val="6000"/>
              <a:buFont typeface="Inter"/>
              <a:buNone/>
              <a:defRPr b="1" sz="6000">
                <a:solidFill>
                  <a:schemeClr val="lt1"/>
                </a:solidFill>
              </a:defRPr>
            </a:lvl3pPr>
            <a:lvl4pPr lvl="3">
              <a:lnSpc>
                <a:spcPct val="80000"/>
              </a:lnSpc>
              <a:spcBef>
                <a:spcPts val="0"/>
              </a:spcBef>
              <a:spcAft>
                <a:spcPts val="0"/>
              </a:spcAft>
              <a:buClr>
                <a:schemeClr val="lt1"/>
              </a:buClr>
              <a:buSzPts val="6000"/>
              <a:buFont typeface="Inter"/>
              <a:buNone/>
              <a:defRPr b="1" sz="6000">
                <a:solidFill>
                  <a:schemeClr val="lt1"/>
                </a:solidFill>
              </a:defRPr>
            </a:lvl4pPr>
            <a:lvl5pPr lvl="4">
              <a:lnSpc>
                <a:spcPct val="80000"/>
              </a:lnSpc>
              <a:spcBef>
                <a:spcPts val="0"/>
              </a:spcBef>
              <a:spcAft>
                <a:spcPts val="0"/>
              </a:spcAft>
              <a:buClr>
                <a:schemeClr val="lt1"/>
              </a:buClr>
              <a:buSzPts val="6000"/>
              <a:buFont typeface="Inter"/>
              <a:buNone/>
              <a:defRPr b="1" sz="6000">
                <a:solidFill>
                  <a:schemeClr val="lt1"/>
                </a:solidFill>
              </a:defRPr>
            </a:lvl5pPr>
            <a:lvl6pPr lvl="5">
              <a:lnSpc>
                <a:spcPct val="80000"/>
              </a:lnSpc>
              <a:spcBef>
                <a:spcPts val="0"/>
              </a:spcBef>
              <a:spcAft>
                <a:spcPts val="0"/>
              </a:spcAft>
              <a:buClr>
                <a:schemeClr val="lt1"/>
              </a:buClr>
              <a:buSzPts val="6000"/>
              <a:buFont typeface="Inter"/>
              <a:buNone/>
              <a:defRPr b="1" sz="6000">
                <a:solidFill>
                  <a:schemeClr val="lt1"/>
                </a:solidFill>
              </a:defRPr>
            </a:lvl6pPr>
            <a:lvl7pPr lvl="6">
              <a:lnSpc>
                <a:spcPct val="80000"/>
              </a:lnSpc>
              <a:spcBef>
                <a:spcPts val="0"/>
              </a:spcBef>
              <a:spcAft>
                <a:spcPts val="0"/>
              </a:spcAft>
              <a:buClr>
                <a:schemeClr val="lt1"/>
              </a:buClr>
              <a:buSzPts val="6000"/>
              <a:buFont typeface="Inter"/>
              <a:buNone/>
              <a:defRPr b="1" sz="6000">
                <a:solidFill>
                  <a:schemeClr val="lt1"/>
                </a:solidFill>
              </a:defRPr>
            </a:lvl7pPr>
            <a:lvl8pPr lvl="7">
              <a:lnSpc>
                <a:spcPct val="80000"/>
              </a:lnSpc>
              <a:spcBef>
                <a:spcPts val="0"/>
              </a:spcBef>
              <a:spcAft>
                <a:spcPts val="0"/>
              </a:spcAft>
              <a:buClr>
                <a:schemeClr val="lt1"/>
              </a:buClr>
              <a:buSzPts val="6000"/>
              <a:buFont typeface="Inter"/>
              <a:buNone/>
              <a:defRPr b="1" sz="6000">
                <a:solidFill>
                  <a:schemeClr val="lt1"/>
                </a:solidFill>
              </a:defRPr>
            </a:lvl8pPr>
            <a:lvl9pPr lvl="8">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12" name="Google Shape;12;p2"/>
          <p:cNvSpPr txBox="1"/>
          <p:nvPr>
            <p:ph idx="2" type="title"/>
          </p:nvPr>
        </p:nvSpPr>
        <p:spPr>
          <a:xfrm>
            <a:off x="474350" y="3793500"/>
            <a:ext cx="4036500" cy="1153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a:buNone/>
              <a:defRPr sz="1800">
                <a:solidFill>
                  <a:schemeClr val="lt2"/>
                </a:solidFill>
              </a:defRPr>
            </a:lvl2pPr>
            <a:lvl3pPr lvl="2">
              <a:spcBef>
                <a:spcPts val="0"/>
              </a:spcBef>
              <a:spcAft>
                <a:spcPts val="0"/>
              </a:spcAft>
              <a:buClr>
                <a:schemeClr val="lt2"/>
              </a:buClr>
              <a:buSzPts val="1800"/>
              <a:buFont typeface="Inter"/>
              <a:buNone/>
              <a:defRPr sz="1800">
                <a:solidFill>
                  <a:schemeClr val="lt2"/>
                </a:solidFill>
              </a:defRPr>
            </a:lvl3pPr>
            <a:lvl4pPr lvl="3">
              <a:spcBef>
                <a:spcPts val="0"/>
              </a:spcBef>
              <a:spcAft>
                <a:spcPts val="0"/>
              </a:spcAft>
              <a:buClr>
                <a:schemeClr val="lt2"/>
              </a:buClr>
              <a:buSzPts val="1800"/>
              <a:buFont typeface="Inter"/>
              <a:buNone/>
              <a:defRPr sz="1800">
                <a:solidFill>
                  <a:schemeClr val="lt2"/>
                </a:solidFill>
              </a:defRPr>
            </a:lvl4pPr>
            <a:lvl5pPr lvl="4">
              <a:spcBef>
                <a:spcPts val="0"/>
              </a:spcBef>
              <a:spcAft>
                <a:spcPts val="0"/>
              </a:spcAft>
              <a:buClr>
                <a:schemeClr val="lt2"/>
              </a:buClr>
              <a:buSzPts val="1800"/>
              <a:buFont typeface="Inter"/>
              <a:buNone/>
              <a:defRPr sz="1800">
                <a:solidFill>
                  <a:schemeClr val="lt2"/>
                </a:solidFill>
              </a:defRPr>
            </a:lvl5pPr>
            <a:lvl6pPr lvl="5">
              <a:spcBef>
                <a:spcPts val="0"/>
              </a:spcBef>
              <a:spcAft>
                <a:spcPts val="0"/>
              </a:spcAft>
              <a:buClr>
                <a:schemeClr val="lt2"/>
              </a:buClr>
              <a:buSzPts val="1800"/>
              <a:buFont typeface="Inter"/>
              <a:buNone/>
              <a:defRPr sz="1800">
                <a:solidFill>
                  <a:schemeClr val="lt2"/>
                </a:solidFill>
              </a:defRPr>
            </a:lvl6pPr>
            <a:lvl7pPr lvl="6">
              <a:spcBef>
                <a:spcPts val="0"/>
              </a:spcBef>
              <a:spcAft>
                <a:spcPts val="0"/>
              </a:spcAft>
              <a:buClr>
                <a:schemeClr val="lt2"/>
              </a:buClr>
              <a:buSzPts val="1800"/>
              <a:buFont typeface="Inter"/>
              <a:buNone/>
              <a:defRPr sz="1800">
                <a:solidFill>
                  <a:schemeClr val="lt2"/>
                </a:solidFill>
              </a:defRPr>
            </a:lvl7pPr>
            <a:lvl8pPr lvl="7">
              <a:spcBef>
                <a:spcPts val="0"/>
              </a:spcBef>
              <a:spcAft>
                <a:spcPts val="0"/>
              </a:spcAft>
              <a:buClr>
                <a:schemeClr val="lt2"/>
              </a:buClr>
              <a:buSzPts val="1800"/>
              <a:buFont typeface="Inter"/>
              <a:buNone/>
              <a:defRPr sz="1800">
                <a:solidFill>
                  <a:schemeClr val="lt2"/>
                </a:solidFill>
              </a:defRPr>
            </a:lvl8pPr>
            <a:lvl9pPr lvl="8">
              <a:spcBef>
                <a:spcPts val="0"/>
              </a:spcBef>
              <a:spcAft>
                <a:spcPts val="0"/>
              </a:spcAft>
              <a:buClr>
                <a:schemeClr val="lt2"/>
              </a:buClr>
              <a:buSzPts val="1800"/>
              <a:buFont typeface="Inter"/>
              <a:buNone/>
              <a:defRPr sz="1800">
                <a:solidFill>
                  <a:schemeClr val="lt2"/>
                </a:solidFill>
              </a:defRPr>
            </a:lvl9pPr>
          </a:lstStyle>
          <a:p/>
        </p:txBody>
      </p:sp>
      <p:cxnSp>
        <p:nvCxnSpPr>
          <p:cNvPr id="13" name="Google Shape;13;p2"/>
          <p:cNvCxnSpPr/>
          <p:nvPr/>
        </p:nvCxnSpPr>
        <p:spPr>
          <a:xfrm rot="10800000">
            <a:off x="560525" y="279400"/>
            <a:ext cx="149400" cy="0"/>
          </a:xfrm>
          <a:prstGeom prst="straightConnector1">
            <a:avLst/>
          </a:prstGeom>
          <a:noFill/>
          <a:ln cap="flat" cmpd="sng" w="9525">
            <a:solidFill>
              <a:srgbClr val="2B364D"/>
            </a:solidFill>
            <a:prstDash val="solid"/>
            <a:round/>
            <a:headEnd len="med" w="med" type="none"/>
            <a:tailEnd len="med" w="med" type="none"/>
          </a:ln>
        </p:spPr>
      </p:cxnSp>
      <p:sp>
        <p:nvSpPr>
          <p:cNvPr id="14" name="Google Shape;14;p2"/>
          <p:cNvSpPr/>
          <p:nvPr>
            <p:ph idx="3" type="pic"/>
          </p:nvPr>
        </p:nvSpPr>
        <p:spPr>
          <a:xfrm>
            <a:off x="5039775" y="196800"/>
            <a:ext cx="3905400" cy="4749900"/>
          </a:xfrm>
          <a:prstGeom prst="roundRect">
            <a:avLst>
              <a:gd fmla="val 2053" name="adj"/>
            </a:avLst>
          </a:prstGeom>
          <a:noFill/>
          <a:ln>
            <a:noFill/>
          </a:ln>
        </p:spPr>
      </p:sp>
    </p:spTree>
  </p:cSld>
  <p:clrMapOvr>
    <a:masterClrMapping/>
  </p:clrMapOvr>
  <p:extLst>
    <p:ext uri="{DCECCB84-F9BA-43D5-87BE-67443E8EF086}">
      <p15:sldGuideLst>
        <p15:guide id="1" pos="353">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ncial Breakdown">
  <p:cSld name="SECTION_TITLE_AND_DESCRIPTION_1">
    <p:spTree>
      <p:nvGrpSpPr>
        <p:cNvPr id="79" name="Shape 79"/>
        <p:cNvGrpSpPr/>
        <p:nvPr/>
      </p:nvGrpSpPr>
      <p:grpSpPr>
        <a:xfrm>
          <a:off x="0" y="0"/>
          <a:ext cx="0" cy="0"/>
          <a:chOff x="0" y="0"/>
          <a:chExt cx="0" cy="0"/>
        </a:xfrm>
      </p:grpSpPr>
      <p:sp>
        <p:nvSpPr>
          <p:cNvPr id="80" name="Google Shape;80;p11"/>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81" name="Google Shape;81;p11"/>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82" name="Google Shape;82;p11"/>
          <p:cNvSpPr txBox="1"/>
          <p:nvPr>
            <p:ph idx="1" type="subTitle"/>
          </p:nvPr>
        </p:nvSpPr>
        <p:spPr>
          <a:xfrm>
            <a:off x="3486575" y="270695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p:txBody>
      </p:sp>
      <p:sp>
        <p:nvSpPr>
          <p:cNvPr id="83" name="Google Shape;83;p11"/>
          <p:cNvSpPr txBox="1"/>
          <p:nvPr>
            <p:ph idx="2" type="body"/>
          </p:nvPr>
        </p:nvSpPr>
        <p:spPr>
          <a:xfrm>
            <a:off x="3416075" y="29823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cxnSp>
        <p:nvCxnSpPr>
          <p:cNvPr id="84" name="Google Shape;84;p11"/>
          <p:cNvCxnSpPr>
            <a:endCxn id="85" idx="2"/>
          </p:cNvCxnSpPr>
          <p:nvPr/>
        </p:nvCxnSpPr>
        <p:spPr>
          <a:xfrm>
            <a:off x="2904275" y="2048466"/>
            <a:ext cx="771900" cy="0"/>
          </a:xfrm>
          <a:prstGeom prst="straightConnector1">
            <a:avLst/>
          </a:prstGeom>
          <a:noFill/>
          <a:ln cap="flat" cmpd="sng" w="19050">
            <a:solidFill>
              <a:schemeClr val="lt1"/>
            </a:solidFill>
            <a:prstDash val="solid"/>
            <a:round/>
            <a:headEnd len="med" w="med" type="none"/>
            <a:tailEnd len="med" w="med" type="none"/>
          </a:ln>
        </p:spPr>
      </p:cxnSp>
      <p:cxnSp>
        <p:nvCxnSpPr>
          <p:cNvPr id="86" name="Google Shape;86;p11"/>
          <p:cNvCxnSpPr/>
          <p:nvPr/>
        </p:nvCxnSpPr>
        <p:spPr>
          <a:xfrm>
            <a:off x="4765924" y="2048466"/>
            <a:ext cx="771900" cy="0"/>
          </a:xfrm>
          <a:prstGeom prst="straightConnector1">
            <a:avLst/>
          </a:prstGeom>
          <a:noFill/>
          <a:ln cap="flat" cmpd="sng" w="19050">
            <a:solidFill>
              <a:schemeClr val="lt1"/>
            </a:solidFill>
            <a:prstDash val="solid"/>
            <a:round/>
            <a:headEnd len="med" w="med" type="none"/>
            <a:tailEnd len="med" w="med" type="none"/>
          </a:ln>
        </p:spPr>
      </p:cxnSp>
      <p:cxnSp>
        <p:nvCxnSpPr>
          <p:cNvPr id="87" name="Google Shape;87;p11"/>
          <p:cNvCxnSpPr/>
          <p:nvPr/>
        </p:nvCxnSpPr>
        <p:spPr>
          <a:xfrm>
            <a:off x="6635736" y="2048466"/>
            <a:ext cx="771900" cy="0"/>
          </a:xfrm>
          <a:prstGeom prst="straightConnector1">
            <a:avLst/>
          </a:prstGeom>
          <a:noFill/>
          <a:ln cap="flat" cmpd="sng" w="19050">
            <a:solidFill>
              <a:schemeClr val="lt1"/>
            </a:solidFill>
            <a:prstDash val="solid"/>
            <a:round/>
            <a:headEnd len="med" w="med" type="none"/>
            <a:tailEnd len="med" w="med" type="none"/>
          </a:ln>
        </p:spPr>
      </p:cxnSp>
      <p:sp>
        <p:nvSpPr>
          <p:cNvPr id="85" name="Google Shape;85;p11"/>
          <p:cNvSpPr/>
          <p:nvPr/>
        </p:nvSpPr>
        <p:spPr>
          <a:xfrm>
            <a:off x="3676175" y="1504866"/>
            <a:ext cx="1087200" cy="1087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latin typeface="Inter"/>
              <a:ea typeface="Inter"/>
              <a:cs typeface="Inter"/>
              <a:sym typeface="Inter"/>
            </a:endParaRPr>
          </a:p>
        </p:txBody>
      </p:sp>
      <p:sp>
        <p:nvSpPr>
          <p:cNvPr id="88" name="Google Shape;88;p11"/>
          <p:cNvSpPr/>
          <p:nvPr/>
        </p:nvSpPr>
        <p:spPr>
          <a:xfrm>
            <a:off x="5548513" y="1504866"/>
            <a:ext cx="1087200" cy="1087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latin typeface="Inter"/>
              <a:ea typeface="Inter"/>
              <a:cs typeface="Inter"/>
              <a:sym typeface="Inter"/>
            </a:endParaRPr>
          </a:p>
        </p:txBody>
      </p:sp>
      <p:sp>
        <p:nvSpPr>
          <p:cNvPr id="89" name="Google Shape;89;p11"/>
          <p:cNvSpPr/>
          <p:nvPr/>
        </p:nvSpPr>
        <p:spPr>
          <a:xfrm>
            <a:off x="7417725" y="1504866"/>
            <a:ext cx="1087200" cy="1087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latin typeface="Inter"/>
              <a:ea typeface="Inter"/>
              <a:cs typeface="Inter"/>
              <a:sym typeface="Inter"/>
            </a:endParaRPr>
          </a:p>
        </p:txBody>
      </p:sp>
      <p:sp>
        <p:nvSpPr>
          <p:cNvPr id="90" name="Google Shape;90;p11"/>
          <p:cNvSpPr txBox="1"/>
          <p:nvPr>
            <p:ph idx="3" type="subTitle"/>
          </p:nvPr>
        </p:nvSpPr>
        <p:spPr>
          <a:xfrm>
            <a:off x="5358925" y="270695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p:txBody>
      </p:sp>
      <p:sp>
        <p:nvSpPr>
          <p:cNvPr id="91" name="Google Shape;91;p11"/>
          <p:cNvSpPr txBox="1"/>
          <p:nvPr>
            <p:ph idx="4" type="body"/>
          </p:nvPr>
        </p:nvSpPr>
        <p:spPr>
          <a:xfrm>
            <a:off x="5288425" y="29823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92" name="Google Shape;92;p11"/>
          <p:cNvSpPr txBox="1"/>
          <p:nvPr>
            <p:ph idx="5" type="subTitle"/>
          </p:nvPr>
        </p:nvSpPr>
        <p:spPr>
          <a:xfrm>
            <a:off x="7231275" y="270695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p:txBody>
      </p:sp>
      <p:sp>
        <p:nvSpPr>
          <p:cNvPr id="93" name="Google Shape;93;p11"/>
          <p:cNvSpPr txBox="1"/>
          <p:nvPr>
            <p:ph idx="6" type="body"/>
          </p:nvPr>
        </p:nvSpPr>
        <p:spPr>
          <a:xfrm>
            <a:off x="7160775" y="29823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94" name="Google Shape;94;p11"/>
          <p:cNvSpPr/>
          <p:nvPr/>
        </p:nvSpPr>
        <p:spPr>
          <a:xfrm>
            <a:off x="603475" y="2706950"/>
            <a:ext cx="2313300" cy="1413600"/>
          </a:xfrm>
          <a:prstGeom prst="roundRect">
            <a:avLst>
              <a:gd fmla="val 7414"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None/>
            </a:pPr>
            <a:r>
              <a:t/>
            </a:r>
            <a:endParaRPr>
              <a:solidFill>
                <a:srgbClr val="F6F5EC"/>
              </a:solidFill>
            </a:endParaRPr>
          </a:p>
        </p:txBody>
      </p:sp>
      <p:sp>
        <p:nvSpPr>
          <p:cNvPr id="95" name="Google Shape;95;p11"/>
          <p:cNvSpPr txBox="1"/>
          <p:nvPr>
            <p:ph type="title"/>
          </p:nvPr>
        </p:nvSpPr>
        <p:spPr>
          <a:xfrm>
            <a:off x="450850" y="596800"/>
            <a:ext cx="6767700" cy="14319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96" name="Google Shape;96;p11"/>
          <p:cNvSpPr txBox="1"/>
          <p:nvPr>
            <p:ph idx="7" type="body"/>
          </p:nvPr>
        </p:nvSpPr>
        <p:spPr>
          <a:xfrm>
            <a:off x="603475" y="2758400"/>
            <a:ext cx="2313300" cy="13107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Clr>
                <a:schemeClr val="lt1"/>
              </a:buClr>
              <a:buSzPts val="1200"/>
              <a:buFont typeface="Inter"/>
              <a:buChar char="●"/>
              <a:defRPr>
                <a:solidFill>
                  <a:schemeClr val="lt1"/>
                </a:solidFill>
              </a:defRPr>
            </a:lvl1pPr>
            <a:lvl2pPr indent="-304800" lvl="1" marL="914400" algn="ctr">
              <a:spcBef>
                <a:spcPts val="0"/>
              </a:spcBef>
              <a:spcAft>
                <a:spcPts val="0"/>
              </a:spcAft>
              <a:buClr>
                <a:schemeClr val="lt1"/>
              </a:buClr>
              <a:buSzPts val="1200"/>
              <a:buFont typeface="Inter"/>
              <a:buChar char="○"/>
              <a:defRPr>
                <a:solidFill>
                  <a:schemeClr val="lt1"/>
                </a:solidFill>
              </a:defRPr>
            </a:lvl2pPr>
            <a:lvl3pPr indent="-304800" lvl="2" marL="1371600" algn="ctr">
              <a:spcBef>
                <a:spcPts val="0"/>
              </a:spcBef>
              <a:spcAft>
                <a:spcPts val="0"/>
              </a:spcAft>
              <a:buClr>
                <a:schemeClr val="lt1"/>
              </a:buClr>
              <a:buSzPts val="1200"/>
              <a:buFont typeface="Inter"/>
              <a:buChar char="■"/>
              <a:defRPr>
                <a:solidFill>
                  <a:schemeClr val="lt1"/>
                </a:solidFill>
              </a:defRPr>
            </a:lvl3pPr>
            <a:lvl4pPr indent="-304800" lvl="3" marL="1828800" algn="ctr">
              <a:spcBef>
                <a:spcPts val="0"/>
              </a:spcBef>
              <a:spcAft>
                <a:spcPts val="0"/>
              </a:spcAft>
              <a:buClr>
                <a:schemeClr val="lt1"/>
              </a:buClr>
              <a:buSzPts val="1200"/>
              <a:buFont typeface="Inter"/>
              <a:buChar char="●"/>
              <a:defRPr>
                <a:solidFill>
                  <a:schemeClr val="lt1"/>
                </a:solidFill>
              </a:defRPr>
            </a:lvl4pPr>
            <a:lvl5pPr indent="-304800" lvl="4" marL="2286000" algn="ctr">
              <a:spcBef>
                <a:spcPts val="0"/>
              </a:spcBef>
              <a:spcAft>
                <a:spcPts val="0"/>
              </a:spcAft>
              <a:buClr>
                <a:schemeClr val="lt1"/>
              </a:buClr>
              <a:buSzPts val="1200"/>
              <a:buFont typeface="Inter"/>
              <a:buChar char="○"/>
              <a:defRPr>
                <a:solidFill>
                  <a:schemeClr val="lt1"/>
                </a:solidFill>
              </a:defRPr>
            </a:lvl5pPr>
            <a:lvl6pPr indent="-304800" lvl="5" marL="2743200" algn="ctr">
              <a:spcBef>
                <a:spcPts val="0"/>
              </a:spcBef>
              <a:spcAft>
                <a:spcPts val="0"/>
              </a:spcAft>
              <a:buClr>
                <a:schemeClr val="lt1"/>
              </a:buClr>
              <a:buSzPts val="1200"/>
              <a:buFont typeface="Inter"/>
              <a:buChar char="■"/>
              <a:defRPr>
                <a:solidFill>
                  <a:schemeClr val="lt1"/>
                </a:solidFill>
              </a:defRPr>
            </a:lvl6pPr>
            <a:lvl7pPr indent="-304800" lvl="6" marL="3200400" algn="ctr">
              <a:spcBef>
                <a:spcPts val="0"/>
              </a:spcBef>
              <a:spcAft>
                <a:spcPts val="0"/>
              </a:spcAft>
              <a:buClr>
                <a:schemeClr val="lt1"/>
              </a:buClr>
              <a:buSzPts val="1200"/>
              <a:buFont typeface="Inter"/>
              <a:buChar char="●"/>
              <a:defRPr>
                <a:solidFill>
                  <a:schemeClr val="lt1"/>
                </a:solidFill>
              </a:defRPr>
            </a:lvl7pPr>
            <a:lvl8pPr indent="-304800" lvl="7" marL="3657600" algn="ctr">
              <a:spcBef>
                <a:spcPts val="0"/>
              </a:spcBef>
              <a:spcAft>
                <a:spcPts val="0"/>
              </a:spcAft>
              <a:buClr>
                <a:schemeClr val="lt1"/>
              </a:buClr>
              <a:buSzPts val="1200"/>
              <a:buFont typeface="Inter"/>
              <a:buChar char="○"/>
              <a:defRPr>
                <a:solidFill>
                  <a:schemeClr val="lt1"/>
                </a:solidFill>
              </a:defRPr>
            </a:lvl8pPr>
            <a:lvl9pPr indent="-304800" lvl="8" marL="4114800" algn="ctr">
              <a:spcBef>
                <a:spcPts val="0"/>
              </a:spcBef>
              <a:spcAft>
                <a:spcPts val="0"/>
              </a:spcAft>
              <a:buClr>
                <a:schemeClr val="lt1"/>
              </a:buClr>
              <a:buSzPts val="1200"/>
              <a:buFont typeface="Inter"/>
              <a:buChar char="■"/>
              <a:defRPr>
                <a:solidFill>
                  <a:schemeClr val="l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Graph">
  <p:cSld name="CAPTION_ONLY">
    <p:spTree>
      <p:nvGrpSpPr>
        <p:cNvPr id="97" name="Shape 97"/>
        <p:cNvGrpSpPr/>
        <p:nvPr/>
      </p:nvGrpSpPr>
      <p:grpSpPr>
        <a:xfrm>
          <a:off x="0" y="0"/>
          <a:ext cx="0" cy="0"/>
          <a:chOff x="0" y="0"/>
          <a:chExt cx="0" cy="0"/>
        </a:xfrm>
      </p:grpSpPr>
      <p:cxnSp>
        <p:nvCxnSpPr>
          <p:cNvPr id="98" name="Google Shape;98;p12"/>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99" name="Google Shape;99;p12"/>
          <p:cNvSpPr txBox="1"/>
          <p:nvPr>
            <p:ph type="title"/>
          </p:nvPr>
        </p:nvSpPr>
        <p:spPr>
          <a:xfrm>
            <a:off x="452575" y="596800"/>
            <a:ext cx="4418100" cy="1370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100" name="Google Shape;100;p12"/>
          <p:cNvSpPr txBox="1"/>
          <p:nvPr>
            <p:ph idx="1" type="body"/>
          </p:nvPr>
        </p:nvSpPr>
        <p:spPr>
          <a:xfrm>
            <a:off x="560525" y="1966775"/>
            <a:ext cx="3212700" cy="2080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Inter"/>
              <a:buChar char="●"/>
              <a:defRPr/>
            </a:lvl1pPr>
            <a:lvl2pPr indent="-304800" lvl="1" marL="914400">
              <a:spcBef>
                <a:spcPts val="0"/>
              </a:spcBef>
              <a:spcAft>
                <a:spcPts val="0"/>
              </a:spcAft>
              <a:buSzPts val="1200"/>
              <a:buFont typeface="Inter"/>
              <a:buChar char="○"/>
              <a:defRPr/>
            </a:lvl2pPr>
            <a:lvl3pPr indent="-304800" lvl="2" marL="1371600">
              <a:spcBef>
                <a:spcPts val="0"/>
              </a:spcBef>
              <a:spcAft>
                <a:spcPts val="0"/>
              </a:spcAft>
              <a:buSzPts val="1200"/>
              <a:buFont typeface="Inter"/>
              <a:buChar char="■"/>
              <a:defRPr/>
            </a:lvl3pPr>
            <a:lvl4pPr indent="-304800" lvl="3" marL="1828800">
              <a:spcBef>
                <a:spcPts val="0"/>
              </a:spcBef>
              <a:spcAft>
                <a:spcPts val="0"/>
              </a:spcAft>
              <a:buSzPts val="1200"/>
              <a:buFont typeface="Inter"/>
              <a:buChar char="●"/>
              <a:defRPr/>
            </a:lvl4pPr>
            <a:lvl5pPr indent="-304800" lvl="4" marL="2286000">
              <a:spcBef>
                <a:spcPts val="0"/>
              </a:spcBef>
              <a:spcAft>
                <a:spcPts val="0"/>
              </a:spcAft>
              <a:buSzPts val="1200"/>
              <a:buFont typeface="Inter"/>
              <a:buChar char="○"/>
              <a:defRPr/>
            </a:lvl5pPr>
            <a:lvl6pPr indent="-304800" lvl="5" marL="2743200">
              <a:spcBef>
                <a:spcPts val="0"/>
              </a:spcBef>
              <a:spcAft>
                <a:spcPts val="0"/>
              </a:spcAft>
              <a:buSzPts val="1200"/>
              <a:buFont typeface="Inter"/>
              <a:buChar char="■"/>
              <a:defRPr/>
            </a:lvl6pPr>
            <a:lvl7pPr indent="-304800" lvl="6" marL="3200400">
              <a:spcBef>
                <a:spcPts val="0"/>
              </a:spcBef>
              <a:spcAft>
                <a:spcPts val="0"/>
              </a:spcAft>
              <a:buSzPts val="1200"/>
              <a:buFont typeface="Inter"/>
              <a:buChar char="●"/>
              <a:defRPr/>
            </a:lvl7pPr>
            <a:lvl8pPr indent="-304800" lvl="7" marL="3657600">
              <a:spcBef>
                <a:spcPts val="0"/>
              </a:spcBef>
              <a:spcAft>
                <a:spcPts val="0"/>
              </a:spcAft>
              <a:buSzPts val="1200"/>
              <a:buFont typeface="Inter"/>
              <a:buChar char="○"/>
              <a:defRPr/>
            </a:lvl8pPr>
            <a:lvl9pPr indent="-304800" lvl="8" marL="4114800">
              <a:spcBef>
                <a:spcPts val="0"/>
              </a:spcBef>
              <a:spcAft>
                <a:spcPts val="0"/>
              </a:spcAft>
              <a:buSzPts val="1200"/>
              <a:buFont typeface="Inter"/>
              <a:buChar char="■"/>
              <a:defRPr/>
            </a:lvl9pPr>
          </a:lstStyle>
          <a:p/>
        </p:txBody>
      </p:sp>
      <p:sp>
        <p:nvSpPr>
          <p:cNvPr id="101" name="Google Shape;101;p12"/>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accent2"/>
                </a:solidFill>
                <a:latin typeface="Inter Light"/>
                <a:ea typeface="Inter Light"/>
                <a:cs typeface="Inter Light"/>
                <a:sym typeface="Inter Light"/>
              </a:defRPr>
            </a:lvl1pPr>
            <a:lvl2pPr lvl="1" rtl="0" algn="ctr">
              <a:buNone/>
              <a:defRPr sz="800">
                <a:solidFill>
                  <a:schemeClr val="accent2"/>
                </a:solidFill>
                <a:latin typeface="Inter Light"/>
                <a:ea typeface="Inter Light"/>
                <a:cs typeface="Inter Light"/>
                <a:sym typeface="Inter Light"/>
              </a:defRPr>
            </a:lvl2pPr>
            <a:lvl3pPr lvl="2" rtl="0" algn="ctr">
              <a:buNone/>
              <a:defRPr sz="800">
                <a:solidFill>
                  <a:schemeClr val="accent2"/>
                </a:solidFill>
                <a:latin typeface="Inter Light"/>
                <a:ea typeface="Inter Light"/>
                <a:cs typeface="Inter Light"/>
                <a:sym typeface="Inter Light"/>
              </a:defRPr>
            </a:lvl3pPr>
            <a:lvl4pPr lvl="3" rtl="0" algn="ctr">
              <a:buNone/>
              <a:defRPr sz="800">
                <a:solidFill>
                  <a:schemeClr val="accent2"/>
                </a:solidFill>
                <a:latin typeface="Inter Light"/>
                <a:ea typeface="Inter Light"/>
                <a:cs typeface="Inter Light"/>
                <a:sym typeface="Inter Light"/>
              </a:defRPr>
            </a:lvl4pPr>
            <a:lvl5pPr lvl="4" rtl="0" algn="ctr">
              <a:buNone/>
              <a:defRPr sz="800">
                <a:solidFill>
                  <a:schemeClr val="accent2"/>
                </a:solidFill>
                <a:latin typeface="Inter Light"/>
                <a:ea typeface="Inter Light"/>
                <a:cs typeface="Inter Light"/>
                <a:sym typeface="Inter Light"/>
              </a:defRPr>
            </a:lvl5pPr>
            <a:lvl6pPr lvl="5" rtl="0" algn="ctr">
              <a:buNone/>
              <a:defRPr sz="800">
                <a:solidFill>
                  <a:schemeClr val="accent2"/>
                </a:solidFill>
                <a:latin typeface="Inter Light"/>
                <a:ea typeface="Inter Light"/>
                <a:cs typeface="Inter Light"/>
                <a:sym typeface="Inter Light"/>
              </a:defRPr>
            </a:lvl6pPr>
            <a:lvl7pPr lvl="6" rtl="0" algn="ctr">
              <a:buNone/>
              <a:defRPr sz="800">
                <a:solidFill>
                  <a:schemeClr val="accent2"/>
                </a:solidFill>
                <a:latin typeface="Inter Light"/>
                <a:ea typeface="Inter Light"/>
                <a:cs typeface="Inter Light"/>
                <a:sym typeface="Inter Light"/>
              </a:defRPr>
            </a:lvl7pPr>
            <a:lvl8pPr lvl="7" rtl="0" algn="ctr">
              <a:buNone/>
              <a:defRPr sz="800">
                <a:solidFill>
                  <a:schemeClr val="accent2"/>
                </a:solidFill>
                <a:latin typeface="Inter Light"/>
                <a:ea typeface="Inter Light"/>
                <a:cs typeface="Inter Light"/>
                <a:sym typeface="Inter Light"/>
              </a:defRPr>
            </a:lvl8pPr>
            <a:lvl9pPr lvl="8" rtl="0" algn="ctr">
              <a:buNone/>
              <a:defRPr sz="800">
                <a:solidFill>
                  <a:schemeClr val="accen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Header">
  <p:cSld name="BIG_NUMBER">
    <p:spTree>
      <p:nvGrpSpPr>
        <p:cNvPr id="102" name="Shape 102"/>
        <p:cNvGrpSpPr/>
        <p:nvPr/>
      </p:nvGrpSpPr>
      <p:grpSpPr>
        <a:xfrm>
          <a:off x="0" y="0"/>
          <a:ext cx="0" cy="0"/>
          <a:chOff x="0" y="0"/>
          <a:chExt cx="0" cy="0"/>
        </a:xfrm>
      </p:grpSpPr>
      <p:sp>
        <p:nvSpPr>
          <p:cNvPr id="103" name="Google Shape;103;p13"/>
          <p:cNvSpPr/>
          <p:nvPr>
            <p:ph idx="2" type="pic"/>
          </p:nvPr>
        </p:nvSpPr>
        <p:spPr>
          <a:xfrm>
            <a:off x="213750" y="586950"/>
            <a:ext cx="8701800" cy="2327100"/>
          </a:xfrm>
          <a:prstGeom prst="roundRect">
            <a:avLst>
              <a:gd fmla="val 3913" name="adj"/>
            </a:avLst>
          </a:prstGeom>
          <a:noFill/>
          <a:ln>
            <a:noFill/>
          </a:ln>
        </p:spPr>
      </p:sp>
      <p:sp>
        <p:nvSpPr>
          <p:cNvPr id="104" name="Google Shape;104;p13"/>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105" name="Google Shape;105;p13"/>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106" name="Google Shape;106;p13"/>
          <p:cNvSpPr txBox="1"/>
          <p:nvPr>
            <p:ph idx="1" type="body"/>
          </p:nvPr>
        </p:nvSpPr>
        <p:spPr>
          <a:xfrm>
            <a:off x="5362800" y="3071200"/>
            <a:ext cx="3552600" cy="873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to-Market Strategy" type="blank">
  <p:cSld name="BLANK">
    <p:spTree>
      <p:nvGrpSpPr>
        <p:cNvPr id="107" name="Shape 107"/>
        <p:cNvGrpSpPr/>
        <p:nvPr/>
      </p:nvGrpSpPr>
      <p:grpSpPr>
        <a:xfrm>
          <a:off x="0" y="0"/>
          <a:ext cx="0" cy="0"/>
          <a:chOff x="0" y="0"/>
          <a:chExt cx="0" cy="0"/>
        </a:xfrm>
      </p:grpSpPr>
      <p:sp>
        <p:nvSpPr>
          <p:cNvPr id="108" name="Google Shape;108;p14"/>
          <p:cNvSpPr/>
          <p:nvPr>
            <p:ph idx="2" type="pic"/>
          </p:nvPr>
        </p:nvSpPr>
        <p:spPr>
          <a:xfrm>
            <a:off x="6445900" y="626975"/>
            <a:ext cx="1932900" cy="2070000"/>
          </a:xfrm>
          <a:prstGeom prst="roundRect">
            <a:avLst>
              <a:gd fmla="val 5387" name="adj"/>
            </a:avLst>
          </a:prstGeom>
          <a:noFill/>
          <a:ln>
            <a:noFill/>
          </a:ln>
        </p:spPr>
      </p:sp>
      <p:sp>
        <p:nvSpPr>
          <p:cNvPr id="109" name="Google Shape;109;p14"/>
          <p:cNvSpPr/>
          <p:nvPr>
            <p:ph idx="3" type="pic"/>
          </p:nvPr>
        </p:nvSpPr>
        <p:spPr>
          <a:xfrm>
            <a:off x="4210025" y="626975"/>
            <a:ext cx="1932900" cy="2070000"/>
          </a:xfrm>
          <a:prstGeom prst="roundRect">
            <a:avLst>
              <a:gd fmla="val 5387" name="adj"/>
            </a:avLst>
          </a:prstGeom>
          <a:noFill/>
          <a:ln>
            <a:noFill/>
          </a:ln>
        </p:spPr>
      </p:sp>
      <p:cxnSp>
        <p:nvCxnSpPr>
          <p:cNvPr id="110" name="Google Shape;110;p14"/>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111" name="Google Shape;111;p14"/>
          <p:cNvSpPr txBox="1"/>
          <p:nvPr>
            <p:ph type="title"/>
          </p:nvPr>
        </p:nvSpPr>
        <p:spPr>
          <a:xfrm>
            <a:off x="450850" y="596800"/>
            <a:ext cx="4083000" cy="18288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112" name="Google Shape;112;p14"/>
          <p:cNvSpPr txBox="1"/>
          <p:nvPr>
            <p:ph idx="1" type="subTitle"/>
          </p:nvPr>
        </p:nvSpPr>
        <p:spPr>
          <a:xfrm>
            <a:off x="4210025" y="2802675"/>
            <a:ext cx="1906800" cy="772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600"/>
              <a:buFont typeface="Inter SemiBold"/>
              <a:buNone/>
              <a:defRPr sz="1600">
                <a:solidFill>
                  <a:schemeClr val="lt1"/>
                </a:solidFill>
              </a:defRPr>
            </a:lvl1pPr>
            <a:lvl2pPr lvl="1">
              <a:spcBef>
                <a:spcPts val="0"/>
              </a:spcBef>
              <a:spcAft>
                <a:spcPts val="0"/>
              </a:spcAft>
              <a:buClr>
                <a:schemeClr val="lt1"/>
              </a:buClr>
              <a:buSzPts val="1600"/>
              <a:buFont typeface="Inter SemiBold"/>
              <a:buNone/>
              <a:defRPr sz="1600">
                <a:solidFill>
                  <a:schemeClr val="lt1"/>
                </a:solidFill>
              </a:defRPr>
            </a:lvl2pPr>
            <a:lvl3pPr lvl="2">
              <a:spcBef>
                <a:spcPts val="0"/>
              </a:spcBef>
              <a:spcAft>
                <a:spcPts val="0"/>
              </a:spcAft>
              <a:buClr>
                <a:schemeClr val="lt1"/>
              </a:buClr>
              <a:buSzPts val="1600"/>
              <a:buFont typeface="Inter SemiBold"/>
              <a:buNone/>
              <a:defRPr sz="1600">
                <a:solidFill>
                  <a:schemeClr val="lt1"/>
                </a:solidFill>
              </a:defRPr>
            </a:lvl3pPr>
            <a:lvl4pPr lvl="3">
              <a:spcBef>
                <a:spcPts val="0"/>
              </a:spcBef>
              <a:spcAft>
                <a:spcPts val="0"/>
              </a:spcAft>
              <a:buClr>
                <a:schemeClr val="lt1"/>
              </a:buClr>
              <a:buSzPts val="1600"/>
              <a:buFont typeface="Inter SemiBold"/>
              <a:buNone/>
              <a:defRPr sz="1600">
                <a:solidFill>
                  <a:schemeClr val="lt1"/>
                </a:solidFill>
              </a:defRPr>
            </a:lvl4pPr>
            <a:lvl5pPr lvl="4">
              <a:spcBef>
                <a:spcPts val="0"/>
              </a:spcBef>
              <a:spcAft>
                <a:spcPts val="0"/>
              </a:spcAft>
              <a:buClr>
                <a:schemeClr val="lt1"/>
              </a:buClr>
              <a:buSzPts val="1600"/>
              <a:buFont typeface="Inter SemiBold"/>
              <a:buNone/>
              <a:defRPr sz="1600">
                <a:solidFill>
                  <a:schemeClr val="lt1"/>
                </a:solidFill>
              </a:defRPr>
            </a:lvl5pPr>
            <a:lvl6pPr lvl="5">
              <a:spcBef>
                <a:spcPts val="0"/>
              </a:spcBef>
              <a:spcAft>
                <a:spcPts val="0"/>
              </a:spcAft>
              <a:buClr>
                <a:schemeClr val="lt1"/>
              </a:buClr>
              <a:buSzPts val="1600"/>
              <a:buFont typeface="Inter SemiBold"/>
              <a:buNone/>
              <a:defRPr sz="1600">
                <a:solidFill>
                  <a:schemeClr val="lt1"/>
                </a:solidFill>
              </a:defRPr>
            </a:lvl6pPr>
            <a:lvl7pPr lvl="6">
              <a:spcBef>
                <a:spcPts val="0"/>
              </a:spcBef>
              <a:spcAft>
                <a:spcPts val="0"/>
              </a:spcAft>
              <a:buClr>
                <a:schemeClr val="lt1"/>
              </a:buClr>
              <a:buSzPts val="1600"/>
              <a:buFont typeface="Inter SemiBold"/>
              <a:buNone/>
              <a:defRPr sz="1600">
                <a:solidFill>
                  <a:schemeClr val="lt1"/>
                </a:solidFill>
              </a:defRPr>
            </a:lvl7pPr>
            <a:lvl8pPr lvl="7">
              <a:spcBef>
                <a:spcPts val="0"/>
              </a:spcBef>
              <a:spcAft>
                <a:spcPts val="0"/>
              </a:spcAft>
              <a:buClr>
                <a:schemeClr val="lt1"/>
              </a:buClr>
              <a:buSzPts val="1600"/>
              <a:buFont typeface="Inter SemiBold"/>
              <a:buNone/>
              <a:defRPr sz="1600">
                <a:solidFill>
                  <a:schemeClr val="lt1"/>
                </a:solidFill>
              </a:defRPr>
            </a:lvl8pPr>
            <a:lvl9pPr lvl="8">
              <a:spcBef>
                <a:spcPts val="0"/>
              </a:spcBef>
              <a:spcAft>
                <a:spcPts val="0"/>
              </a:spcAft>
              <a:buClr>
                <a:schemeClr val="lt1"/>
              </a:buClr>
              <a:buSzPts val="1600"/>
              <a:buFont typeface="Inter SemiBold"/>
              <a:buNone/>
              <a:defRPr sz="1600">
                <a:solidFill>
                  <a:schemeClr val="lt1"/>
                </a:solidFill>
              </a:defRPr>
            </a:lvl9pPr>
          </a:lstStyle>
          <a:p/>
        </p:txBody>
      </p:sp>
      <p:sp>
        <p:nvSpPr>
          <p:cNvPr id="113" name="Google Shape;113;p14"/>
          <p:cNvSpPr txBox="1"/>
          <p:nvPr>
            <p:ph idx="4" type="body"/>
          </p:nvPr>
        </p:nvSpPr>
        <p:spPr>
          <a:xfrm>
            <a:off x="4210025" y="3441550"/>
            <a:ext cx="1607400" cy="1068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14" name="Google Shape;114;p14"/>
          <p:cNvSpPr txBox="1"/>
          <p:nvPr>
            <p:ph idx="5" type="subTitle"/>
          </p:nvPr>
        </p:nvSpPr>
        <p:spPr>
          <a:xfrm>
            <a:off x="6458950" y="2802675"/>
            <a:ext cx="1906800" cy="772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600"/>
              <a:buFont typeface="Inter SemiBold"/>
              <a:buNone/>
              <a:defRPr sz="1600">
                <a:solidFill>
                  <a:schemeClr val="lt1"/>
                </a:solidFill>
              </a:defRPr>
            </a:lvl1pPr>
            <a:lvl2pPr lvl="1">
              <a:spcBef>
                <a:spcPts val="0"/>
              </a:spcBef>
              <a:spcAft>
                <a:spcPts val="0"/>
              </a:spcAft>
              <a:buClr>
                <a:schemeClr val="lt1"/>
              </a:buClr>
              <a:buSzPts val="1600"/>
              <a:buFont typeface="Inter SemiBold"/>
              <a:buNone/>
              <a:defRPr sz="1600">
                <a:solidFill>
                  <a:schemeClr val="lt1"/>
                </a:solidFill>
              </a:defRPr>
            </a:lvl2pPr>
            <a:lvl3pPr lvl="2">
              <a:spcBef>
                <a:spcPts val="0"/>
              </a:spcBef>
              <a:spcAft>
                <a:spcPts val="0"/>
              </a:spcAft>
              <a:buClr>
                <a:schemeClr val="lt1"/>
              </a:buClr>
              <a:buSzPts val="1600"/>
              <a:buFont typeface="Inter SemiBold"/>
              <a:buNone/>
              <a:defRPr sz="1600">
                <a:solidFill>
                  <a:schemeClr val="lt1"/>
                </a:solidFill>
              </a:defRPr>
            </a:lvl3pPr>
            <a:lvl4pPr lvl="3">
              <a:spcBef>
                <a:spcPts val="0"/>
              </a:spcBef>
              <a:spcAft>
                <a:spcPts val="0"/>
              </a:spcAft>
              <a:buClr>
                <a:schemeClr val="lt1"/>
              </a:buClr>
              <a:buSzPts val="1600"/>
              <a:buFont typeface="Inter SemiBold"/>
              <a:buNone/>
              <a:defRPr sz="1600">
                <a:solidFill>
                  <a:schemeClr val="lt1"/>
                </a:solidFill>
              </a:defRPr>
            </a:lvl4pPr>
            <a:lvl5pPr lvl="4">
              <a:spcBef>
                <a:spcPts val="0"/>
              </a:spcBef>
              <a:spcAft>
                <a:spcPts val="0"/>
              </a:spcAft>
              <a:buClr>
                <a:schemeClr val="lt1"/>
              </a:buClr>
              <a:buSzPts val="1600"/>
              <a:buFont typeface="Inter SemiBold"/>
              <a:buNone/>
              <a:defRPr sz="1600">
                <a:solidFill>
                  <a:schemeClr val="lt1"/>
                </a:solidFill>
              </a:defRPr>
            </a:lvl5pPr>
            <a:lvl6pPr lvl="5">
              <a:spcBef>
                <a:spcPts val="0"/>
              </a:spcBef>
              <a:spcAft>
                <a:spcPts val="0"/>
              </a:spcAft>
              <a:buClr>
                <a:schemeClr val="lt1"/>
              </a:buClr>
              <a:buSzPts val="1600"/>
              <a:buFont typeface="Inter SemiBold"/>
              <a:buNone/>
              <a:defRPr sz="1600">
                <a:solidFill>
                  <a:schemeClr val="lt1"/>
                </a:solidFill>
              </a:defRPr>
            </a:lvl6pPr>
            <a:lvl7pPr lvl="6">
              <a:spcBef>
                <a:spcPts val="0"/>
              </a:spcBef>
              <a:spcAft>
                <a:spcPts val="0"/>
              </a:spcAft>
              <a:buClr>
                <a:schemeClr val="lt1"/>
              </a:buClr>
              <a:buSzPts val="1600"/>
              <a:buFont typeface="Inter SemiBold"/>
              <a:buNone/>
              <a:defRPr sz="1600">
                <a:solidFill>
                  <a:schemeClr val="lt1"/>
                </a:solidFill>
              </a:defRPr>
            </a:lvl7pPr>
            <a:lvl8pPr lvl="7">
              <a:spcBef>
                <a:spcPts val="0"/>
              </a:spcBef>
              <a:spcAft>
                <a:spcPts val="0"/>
              </a:spcAft>
              <a:buClr>
                <a:schemeClr val="lt1"/>
              </a:buClr>
              <a:buSzPts val="1600"/>
              <a:buFont typeface="Inter SemiBold"/>
              <a:buNone/>
              <a:defRPr sz="1600">
                <a:solidFill>
                  <a:schemeClr val="lt1"/>
                </a:solidFill>
              </a:defRPr>
            </a:lvl8pPr>
            <a:lvl9pPr lvl="8">
              <a:spcBef>
                <a:spcPts val="0"/>
              </a:spcBef>
              <a:spcAft>
                <a:spcPts val="0"/>
              </a:spcAft>
              <a:buClr>
                <a:schemeClr val="lt1"/>
              </a:buClr>
              <a:buSzPts val="1600"/>
              <a:buFont typeface="Inter SemiBold"/>
              <a:buNone/>
              <a:defRPr sz="1600">
                <a:solidFill>
                  <a:schemeClr val="lt1"/>
                </a:solidFill>
              </a:defRPr>
            </a:lvl9pPr>
          </a:lstStyle>
          <a:p/>
        </p:txBody>
      </p:sp>
      <p:sp>
        <p:nvSpPr>
          <p:cNvPr id="115" name="Google Shape;115;p14"/>
          <p:cNvSpPr txBox="1"/>
          <p:nvPr>
            <p:ph idx="6" type="body"/>
          </p:nvPr>
        </p:nvSpPr>
        <p:spPr>
          <a:xfrm>
            <a:off x="6458950" y="3441550"/>
            <a:ext cx="1607400" cy="1068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16" name="Google Shape;116;p14"/>
          <p:cNvSpPr txBox="1"/>
          <p:nvPr>
            <p:ph idx="7" type="body"/>
          </p:nvPr>
        </p:nvSpPr>
        <p:spPr>
          <a:xfrm>
            <a:off x="450850" y="2399275"/>
            <a:ext cx="3048000" cy="2110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Inter"/>
              <a:buChar char="●"/>
              <a:defRPr>
                <a:solidFill>
                  <a:schemeClr val="lt1"/>
                </a:solidFill>
              </a:defRPr>
            </a:lvl1pPr>
            <a:lvl2pPr indent="-304800" lvl="1" marL="914400">
              <a:spcBef>
                <a:spcPts val="0"/>
              </a:spcBef>
              <a:spcAft>
                <a:spcPts val="0"/>
              </a:spcAft>
              <a:buClr>
                <a:schemeClr val="lt1"/>
              </a:buClr>
              <a:buSzPts val="1200"/>
              <a:buFont typeface="Inter"/>
              <a:buChar char="○"/>
              <a:defRPr>
                <a:solidFill>
                  <a:schemeClr val="lt1"/>
                </a:solidFill>
              </a:defRPr>
            </a:lvl2pPr>
            <a:lvl3pPr indent="-304800" lvl="2" marL="1371600">
              <a:spcBef>
                <a:spcPts val="0"/>
              </a:spcBef>
              <a:spcAft>
                <a:spcPts val="0"/>
              </a:spcAft>
              <a:buClr>
                <a:schemeClr val="lt1"/>
              </a:buClr>
              <a:buSzPts val="1200"/>
              <a:buFont typeface="Inter"/>
              <a:buChar char="■"/>
              <a:defRPr>
                <a:solidFill>
                  <a:schemeClr val="lt1"/>
                </a:solidFill>
              </a:defRPr>
            </a:lvl3pPr>
            <a:lvl4pPr indent="-304800" lvl="3" marL="1828800">
              <a:spcBef>
                <a:spcPts val="0"/>
              </a:spcBef>
              <a:spcAft>
                <a:spcPts val="0"/>
              </a:spcAft>
              <a:buClr>
                <a:schemeClr val="lt1"/>
              </a:buClr>
              <a:buSzPts val="1200"/>
              <a:buFont typeface="Inter"/>
              <a:buChar char="●"/>
              <a:defRPr>
                <a:solidFill>
                  <a:schemeClr val="lt1"/>
                </a:solidFill>
              </a:defRPr>
            </a:lvl4pPr>
            <a:lvl5pPr indent="-304800" lvl="4" marL="2286000">
              <a:spcBef>
                <a:spcPts val="0"/>
              </a:spcBef>
              <a:spcAft>
                <a:spcPts val="0"/>
              </a:spcAft>
              <a:buClr>
                <a:schemeClr val="lt1"/>
              </a:buClr>
              <a:buSzPts val="1200"/>
              <a:buFont typeface="Inter"/>
              <a:buChar char="○"/>
              <a:defRPr>
                <a:solidFill>
                  <a:schemeClr val="lt1"/>
                </a:solidFill>
              </a:defRPr>
            </a:lvl5pPr>
            <a:lvl6pPr indent="-304800" lvl="5" marL="2743200">
              <a:spcBef>
                <a:spcPts val="0"/>
              </a:spcBef>
              <a:spcAft>
                <a:spcPts val="0"/>
              </a:spcAft>
              <a:buClr>
                <a:schemeClr val="lt1"/>
              </a:buClr>
              <a:buSzPts val="1200"/>
              <a:buFont typeface="Inter"/>
              <a:buChar char="■"/>
              <a:defRPr>
                <a:solidFill>
                  <a:schemeClr val="lt1"/>
                </a:solidFill>
              </a:defRPr>
            </a:lvl6pPr>
            <a:lvl7pPr indent="-304800" lvl="6" marL="3200400">
              <a:spcBef>
                <a:spcPts val="0"/>
              </a:spcBef>
              <a:spcAft>
                <a:spcPts val="0"/>
              </a:spcAft>
              <a:buClr>
                <a:schemeClr val="lt1"/>
              </a:buClr>
              <a:buSzPts val="1200"/>
              <a:buFont typeface="Inter"/>
              <a:buChar char="●"/>
              <a:defRPr>
                <a:solidFill>
                  <a:schemeClr val="lt1"/>
                </a:solidFill>
              </a:defRPr>
            </a:lvl7pPr>
            <a:lvl8pPr indent="-304800" lvl="7" marL="3657600">
              <a:spcBef>
                <a:spcPts val="0"/>
              </a:spcBef>
              <a:spcAft>
                <a:spcPts val="0"/>
              </a:spcAft>
              <a:buClr>
                <a:schemeClr val="lt1"/>
              </a:buClr>
              <a:buSzPts val="1200"/>
              <a:buFont typeface="Inter"/>
              <a:buChar char="○"/>
              <a:defRPr>
                <a:solidFill>
                  <a:schemeClr val="lt1"/>
                </a:solidFill>
              </a:defRPr>
            </a:lvl8pPr>
            <a:lvl9pPr indent="-304800" lvl="8" marL="4114800">
              <a:spcBef>
                <a:spcPts val="0"/>
              </a:spcBef>
              <a:spcAft>
                <a:spcPts val="0"/>
              </a:spcAft>
              <a:buClr>
                <a:schemeClr val="lt1"/>
              </a:buClr>
              <a:buSzPts val="1200"/>
              <a:buFont typeface="Inter"/>
              <a:buChar char="■"/>
              <a:defRPr>
                <a:solidFill>
                  <a:schemeClr val="lt1"/>
                </a:solidFill>
              </a:defRPr>
            </a:lvl9pPr>
          </a:lstStyle>
          <a:p/>
        </p:txBody>
      </p:sp>
      <p:sp>
        <p:nvSpPr>
          <p:cNvPr id="117" name="Google Shape;117;p14"/>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lt2"/>
                </a:solidFill>
                <a:latin typeface="Inter Light"/>
                <a:ea typeface="Inter Light"/>
                <a:cs typeface="Inter Light"/>
                <a:sym typeface="Inter Light"/>
              </a:defRPr>
            </a:lvl1pPr>
            <a:lvl2pPr lvl="1" rtl="0" algn="ctr">
              <a:buNone/>
              <a:defRPr sz="800">
                <a:solidFill>
                  <a:schemeClr val="lt2"/>
                </a:solidFill>
                <a:latin typeface="Inter Light"/>
                <a:ea typeface="Inter Light"/>
                <a:cs typeface="Inter Light"/>
                <a:sym typeface="Inter Light"/>
              </a:defRPr>
            </a:lvl2pPr>
            <a:lvl3pPr lvl="2" rtl="0" algn="ctr">
              <a:buNone/>
              <a:defRPr sz="800">
                <a:solidFill>
                  <a:schemeClr val="lt2"/>
                </a:solidFill>
                <a:latin typeface="Inter Light"/>
                <a:ea typeface="Inter Light"/>
                <a:cs typeface="Inter Light"/>
                <a:sym typeface="Inter Light"/>
              </a:defRPr>
            </a:lvl3pPr>
            <a:lvl4pPr lvl="3" rtl="0" algn="ctr">
              <a:buNone/>
              <a:defRPr sz="800">
                <a:solidFill>
                  <a:schemeClr val="lt2"/>
                </a:solidFill>
                <a:latin typeface="Inter Light"/>
                <a:ea typeface="Inter Light"/>
                <a:cs typeface="Inter Light"/>
                <a:sym typeface="Inter Light"/>
              </a:defRPr>
            </a:lvl4pPr>
            <a:lvl5pPr lvl="4" rtl="0" algn="ctr">
              <a:buNone/>
              <a:defRPr sz="800">
                <a:solidFill>
                  <a:schemeClr val="lt2"/>
                </a:solidFill>
                <a:latin typeface="Inter Light"/>
                <a:ea typeface="Inter Light"/>
                <a:cs typeface="Inter Light"/>
                <a:sym typeface="Inter Light"/>
              </a:defRPr>
            </a:lvl5pPr>
            <a:lvl6pPr lvl="5" rtl="0" algn="ctr">
              <a:buNone/>
              <a:defRPr sz="800">
                <a:solidFill>
                  <a:schemeClr val="lt2"/>
                </a:solidFill>
                <a:latin typeface="Inter Light"/>
                <a:ea typeface="Inter Light"/>
                <a:cs typeface="Inter Light"/>
                <a:sym typeface="Inter Light"/>
              </a:defRPr>
            </a:lvl6pPr>
            <a:lvl7pPr lvl="6" rtl="0" algn="ctr">
              <a:buNone/>
              <a:defRPr sz="800">
                <a:solidFill>
                  <a:schemeClr val="lt2"/>
                </a:solidFill>
                <a:latin typeface="Inter Light"/>
                <a:ea typeface="Inter Light"/>
                <a:cs typeface="Inter Light"/>
                <a:sym typeface="Inter Light"/>
              </a:defRPr>
            </a:lvl7pPr>
            <a:lvl8pPr lvl="7" rtl="0" algn="ctr">
              <a:buNone/>
              <a:defRPr sz="800">
                <a:solidFill>
                  <a:schemeClr val="lt2"/>
                </a:solidFill>
                <a:latin typeface="Inter Light"/>
                <a:ea typeface="Inter Light"/>
                <a:cs typeface="Inter Light"/>
                <a:sym typeface="Inter Light"/>
              </a:defRPr>
            </a:lvl8pPr>
            <a:lvl9pPr lvl="8" rtl="0" algn="ctr">
              <a:buNone/>
              <a:defRPr sz="800">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lestones">
  <p:cSld name="TITLE_1">
    <p:spTree>
      <p:nvGrpSpPr>
        <p:cNvPr id="118" name="Shape 118"/>
        <p:cNvGrpSpPr/>
        <p:nvPr/>
      </p:nvGrpSpPr>
      <p:grpSpPr>
        <a:xfrm>
          <a:off x="0" y="0"/>
          <a:ext cx="0" cy="0"/>
          <a:chOff x="0" y="0"/>
          <a:chExt cx="0" cy="0"/>
        </a:xfrm>
      </p:grpSpPr>
      <p:cxnSp>
        <p:nvCxnSpPr>
          <p:cNvPr id="119" name="Google Shape;119;p15"/>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120" name="Google Shape;120;p15"/>
          <p:cNvSpPr txBox="1"/>
          <p:nvPr>
            <p:ph type="title"/>
          </p:nvPr>
        </p:nvSpPr>
        <p:spPr>
          <a:xfrm>
            <a:off x="452575" y="596800"/>
            <a:ext cx="4418100" cy="13596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121" name="Google Shape;121;p15"/>
          <p:cNvSpPr txBox="1"/>
          <p:nvPr>
            <p:ph idx="1" type="subTitle"/>
          </p:nvPr>
        </p:nvSpPr>
        <p:spPr>
          <a:xfrm>
            <a:off x="467825" y="18573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22" name="Google Shape;122;p15"/>
          <p:cNvSpPr txBox="1"/>
          <p:nvPr>
            <p:ph idx="2" type="body"/>
          </p:nvPr>
        </p:nvSpPr>
        <p:spPr>
          <a:xfrm>
            <a:off x="391625" y="22718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23" name="Google Shape;123;p15"/>
          <p:cNvSpPr txBox="1"/>
          <p:nvPr>
            <p:ph idx="3" type="subTitle"/>
          </p:nvPr>
        </p:nvSpPr>
        <p:spPr>
          <a:xfrm>
            <a:off x="3052450" y="18573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24" name="Google Shape;124;p15"/>
          <p:cNvSpPr txBox="1"/>
          <p:nvPr>
            <p:ph idx="4" type="body"/>
          </p:nvPr>
        </p:nvSpPr>
        <p:spPr>
          <a:xfrm>
            <a:off x="2976250" y="22718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25" name="Google Shape;125;p15"/>
          <p:cNvSpPr txBox="1"/>
          <p:nvPr>
            <p:ph idx="5" type="subTitle"/>
          </p:nvPr>
        </p:nvSpPr>
        <p:spPr>
          <a:xfrm>
            <a:off x="5637075" y="18573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26" name="Google Shape;126;p15"/>
          <p:cNvSpPr txBox="1"/>
          <p:nvPr>
            <p:ph idx="6" type="body"/>
          </p:nvPr>
        </p:nvSpPr>
        <p:spPr>
          <a:xfrm>
            <a:off x="5560875" y="22718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27" name="Google Shape;127;p15"/>
          <p:cNvSpPr txBox="1"/>
          <p:nvPr>
            <p:ph idx="7" type="subTitle"/>
          </p:nvPr>
        </p:nvSpPr>
        <p:spPr>
          <a:xfrm>
            <a:off x="467825" y="30751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28" name="Google Shape;128;p15"/>
          <p:cNvSpPr txBox="1"/>
          <p:nvPr>
            <p:ph idx="8" type="body"/>
          </p:nvPr>
        </p:nvSpPr>
        <p:spPr>
          <a:xfrm>
            <a:off x="391625" y="34896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29" name="Google Shape;129;p15"/>
          <p:cNvSpPr txBox="1"/>
          <p:nvPr>
            <p:ph idx="9" type="subTitle"/>
          </p:nvPr>
        </p:nvSpPr>
        <p:spPr>
          <a:xfrm>
            <a:off x="3052450" y="30751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30" name="Google Shape;130;p15"/>
          <p:cNvSpPr txBox="1"/>
          <p:nvPr>
            <p:ph idx="13" type="body"/>
          </p:nvPr>
        </p:nvSpPr>
        <p:spPr>
          <a:xfrm>
            <a:off x="2976250" y="34896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31" name="Google Shape;131;p15"/>
          <p:cNvSpPr txBox="1"/>
          <p:nvPr>
            <p:ph idx="14" type="subTitle"/>
          </p:nvPr>
        </p:nvSpPr>
        <p:spPr>
          <a:xfrm>
            <a:off x="5637075" y="30751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32" name="Google Shape;132;p15"/>
          <p:cNvSpPr txBox="1"/>
          <p:nvPr>
            <p:ph idx="15" type="body"/>
          </p:nvPr>
        </p:nvSpPr>
        <p:spPr>
          <a:xfrm>
            <a:off x="5560875" y="34896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33" name="Google Shape;133;p15"/>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 Benefits">
  <p:cSld name="CUSTOM">
    <p:spTree>
      <p:nvGrpSpPr>
        <p:cNvPr id="134" name="Shape 134"/>
        <p:cNvGrpSpPr/>
        <p:nvPr/>
      </p:nvGrpSpPr>
      <p:grpSpPr>
        <a:xfrm>
          <a:off x="0" y="0"/>
          <a:ext cx="0" cy="0"/>
          <a:chOff x="0" y="0"/>
          <a:chExt cx="0" cy="0"/>
        </a:xfrm>
      </p:grpSpPr>
      <p:sp>
        <p:nvSpPr>
          <p:cNvPr id="135" name="Google Shape;13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136" name="Google Shape;136;p16"/>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137" name="Google Shape;137;p16"/>
          <p:cNvSpPr txBox="1"/>
          <p:nvPr>
            <p:ph type="title"/>
          </p:nvPr>
        </p:nvSpPr>
        <p:spPr>
          <a:xfrm>
            <a:off x="452575" y="633600"/>
            <a:ext cx="3954600" cy="1316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200"/>
              <a:buFont typeface="Inter"/>
              <a:buNone/>
              <a:defRPr b="1"/>
            </a:lvl2pPr>
            <a:lvl3pPr lvl="2">
              <a:lnSpc>
                <a:spcPct val="80000"/>
              </a:lnSpc>
              <a:spcBef>
                <a:spcPts val="0"/>
              </a:spcBef>
              <a:spcAft>
                <a:spcPts val="0"/>
              </a:spcAft>
              <a:buSzPts val="4200"/>
              <a:buFont typeface="Inter"/>
              <a:buNone/>
              <a:defRPr b="1"/>
            </a:lvl3pPr>
            <a:lvl4pPr lvl="3">
              <a:lnSpc>
                <a:spcPct val="80000"/>
              </a:lnSpc>
              <a:spcBef>
                <a:spcPts val="0"/>
              </a:spcBef>
              <a:spcAft>
                <a:spcPts val="0"/>
              </a:spcAft>
              <a:buSzPts val="4200"/>
              <a:buFont typeface="Inter"/>
              <a:buNone/>
              <a:defRPr b="1"/>
            </a:lvl4pPr>
            <a:lvl5pPr lvl="4">
              <a:lnSpc>
                <a:spcPct val="80000"/>
              </a:lnSpc>
              <a:spcBef>
                <a:spcPts val="0"/>
              </a:spcBef>
              <a:spcAft>
                <a:spcPts val="0"/>
              </a:spcAft>
              <a:buSzPts val="4200"/>
              <a:buFont typeface="Inter"/>
              <a:buNone/>
              <a:defRPr b="1"/>
            </a:lvl5pPr>
            <a:lvl6pPr lvl="5">
              <a:lnSpc>
                <a:spcPct val="80000"/>
              </a:lnSpc>
              <a:spcBef>
                <a:spcPts val="0"/>
              </a:spcBef>
              <a:spcAft>
                <a:spcPts val="0"/>
              </a:spcAft>
              <a:buSzPts val="4200"/>
              <a:buFont typeface="Inter"/>
              <a:buNone/>
              <a:defRPr b="1"/>
            </a:lvl6pPr>
            <a:lvl7pPr lvl="6">
              <a:lnSpc>
                <a:spcPct val="80000"/>
              </a:lnSpc>
              <a:spcBef>
                <a:spcPts val="0"/>
              </a:spcBef>
              <a:spcAft>
                <a:spcPts val="0"/>
              </a:spcAft>
              <a:buSzPts val="4200"/>
              <a:buFont typeface="Inter"/>
              <a:buNone/>
              <a:defRPr b="1"/>
            </a:lvl7pPr>
            <a:lvl8pPr lvl="7">
              <a:lnSpc>
                <a:spcPct val="80000"/>
              </a:lnSpc>
              <a:spcBef>
                <a:spcPts val="0"/>
              </a:spcBef>
              <a:spcAft>
                <a:spcPts val="0"/>
              </a:spcAft>
              <a:buSzPts val="4200"/>
              <a:buFont typeface="Inter"/>
              <a:buNone/>
              <a:defRPr b="1"/>
            </a:lvl8pPr>
            <a:lvl9pPr lvl="8">
              <a:lnSpc>
                <a:spcPct val="80000"/>
              </a:lnSpc>
              <a:spcBef>
                <a:spcPts val="0"/>
              </a:spcBef>
              <a:spcAft>
                <a:spcPts val="0"/>
              </a:spcAft>
              <a:buSzPts val="4200"/>
              <a:buFont typeface="Inter"/>
              <a:buNone/>
              <a:defRPr b="1"/>
            </a:lvl9pPr>
          </a:lstStyle>
          <a:p/>
        </p:txBody>
      </p:sp>
      <p:sp>
        <p:nvSpPr>
          <p:cNvPr id="138" name="Google Shape;138;p16"/>
          <p:cNvSpPr txBox="1"/>
          <p:nvPr>
            <p:ph idx="1" type="body"/>
          </p:nvPr>
        </p:nvSpPr>
        <p:spPr>
          <a:xfrm>
            <a:off x="560525" y="1966775"/>
            <a:ext cx="3212700" cy="2080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Inter"/>
              <a:buChar char="●"/>
              <a:defRPr/>
            </a:lvl1pPr>
            <a:lvl2pPr indent="-304800" lvl="1" marL="914400">
              <a:spcBef>
                <a:spcPts val="0"/>
              </a:spcBef>
              <a:spcAft>
                <a:spcPts val="0"/>
              </a:spcAft>
              <a:buSzPts val="1200"/>
              <a:buFont typeface="Inter"/>
              <a:buChar char="○"/>
              <a:defRPr/>
            </a:lvl2pPr>
            <a:lvl3pPr indent="-304800" lvl="2" marL="1371600">
              <a:spcBef>
                <a:spcPts val="0"/>
              </a:spcBef>
              <a:spcAft>
                <a:spcPts val="0"/>
              </a:spcAft>
              <a:buSzPts val="1200"/>
              <a:buFont typeface="Inter"/>
              <a:buChar char="■"/>
              <a:defRPr/>
            </a:lvl3pPr>
            <a:lvl4pPr indent="-304800" lvl="3" marL="1828800">
              <a:spcBef>
                <a:spcPts val="0"/>
              </a:spcBef>
              <a:spcAft>
                <a:spcPts val="0"/>
              </a:spcAft>
              <a:buSzPts val="1200"/>
              <a:buFont typeface="Inter"/>
              <a:buChar char="●"/>
              <a:defRPr/>
            </a:lvl4pPr>
            <a:lvl5pPr indent="-304800" lvl="4" marL="2286000">
              <a:spcBef>
                <a:spcPts val="0"/>
              </a:spcBef>
              <a:spcAft>
                <a:spcPts val="0"/>
              </a:spcAft>
              <a:buSzPts val="1200"/>
              <a:buFont typeface="Inter"/>
              <a:buChar char="○"/>
              <a:defRPr/>
            </a:lvl5pPr>
            <a:lvl6pPr indent="-304800" lvl="5" marL="2743200">
              <a:spcBef>
                <a:spcPts val="0"/>
              </a:spcBef>
              <a:spcAft>
                <a:spcPts val="0"/>
              </a:spcAft>
              <a:buSzPts val="1200"/>
              <a:buFont typeface="Inter"/>
              <a:buChar char="■"/>
              <a:defRPr/>
            </a:lvl6pPr>
            <a:lvl7pPr indent="-304800" lvl="6" marL="3200400">
              <a:spcBef>
                <a:spcPts val="0"/>
              </a:spcBef>
              <a:spcAft>
                <a:spcPts val="0"/>
              </a:spcAft>
              <a:buSzPts val="1200"/>
              <a:buFont typeface="Inter"/>
              <a:buChar char="●"/>
              <a:defRPr/>
            </a:lvl7pPr>
            <a:lvl8pPr indent="-304800" lvl="7" marL="3657600">
              <a:spcBef>
                <a:spcPts val="0"/>
              </a:spcBef>
              <a:spcAft>
                <a:spcPts val="0"/>
              </a:spcAft>
              <a:buSzPts val="1200"/>
              <a:buFont typeface="Inter"/>
              <a:buChar char="○"/>
              <a:defRPr/>
            </a:lvl8pPr>
            <a:lvl9pPr indent="-304800" lvl="8" marL="4114800">
              <a:spcBef>
                <a:spcPts val="0"/>
              </a:spcBef>
              <a:spcAft>
                <a:spcPts val="0"/>
              </a:spcAft>
              <a:buSzPts val="1200"/>
              <a:buFont typeface="Inter"/>
              <a:buChar char="■"/>
              <a:defRPr/>
            </a:lvl9pPr>
          </a:lstStyle>
          <a:p/>
        </p:txBody>
      </p:sp>
      <p:sp>
        <p:nvSpPr>
          <p:cNvPr id="139" name="Google Shape;139;p16"/>
          <p:cNvSpPr txBox="1"/>
          <p:nvPr>
            <p:ph idx="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accent2"/>
                </a:solidFill>
                <a:latin typeface="Inter Light"/>
                <a:ea typeface="Inter Light"/>
                <a:cs typeface="Inter Light"/>
                <a:sym typeface="Inter Light"/>
              </a:defRPr>
            </a:lvl1pPr>
            <a:lvl2pPr lvl="1" rtl="0" algn="ctr">
              <a:buNone/>
              <a:defRPr sz="800">
                <a:solidFill>
                  <a:schemeClr val="accent2"/>
                </a:solidFill>
                <a:latin typeface="Inter Light"/>
                <a:ea typeface="Inter Light"/>
                <a:cs typeface="Inter Light"/>
                <a:sym typeface="Inter Light"/>
              </a:defRPr>
            </a:lvl2pPr>
            <a:lvl3pPr lvl="2" rtl="0" algn="ctr">
              <a:buNone/>
              <a:defRPr sz="800">
                <a:solidFill>
                  <a:schemeClr val="accent2"/>
                </a:solidFill>
                <a:latin typeface="Inter Light"/>
                <a:ea typeface="Inter Light"/>
                <a:cs typeface="Inter Light"/>
                <a:sym typeface="Inter Light"/>
              </a:defRPr>
            </a:lvl3pPr>
            <a:lvl4pPr lvl="3" rtl="0" algn="ctr">
              <a:buNone/>
              <a:defRPr sz="800">
                <a:solidFill>
                  <a:schemeClr val="accent2"/>
                </a:solidFill>
                <a:latin typeface="Inter Light"/>
                <a:ea typeface="Inter Light"/>
                <a:cs typeface="Inter Light"/>
                <a:sym typeface="Inter Light"/>
              </a:defRPr>
            </a:lvl4pPr>
            <a:lvl5pPr lvl="4" rtl="0" algn="ctr">
              <a:buNone/>
              <a:defRPr sz="800">
                <a:solidFill>
                  <a:schemeClr val="accent2"/>
                </a:solidFill>
                <a:latin typeface="Inter Light"/>
                <a:ea typeface="Inter Light"/>
                <a:cs typeface="Inter Light"/>
                <a:sym typeface="Inter Light"/>
              </a:defRPr>
            </a:lvl5pPr>
            <a:lvl6pPr lvl="5" rtl="0" algn="ctr">
              <a:buNone/>
              <a:defRPr sz="800">
                <a:solidFill>
                  <a:schemeClr val="accent2"/>
                </a:solidFill>
                <a:latin typeface="Inter Light"/>
                <a:ea typeface="Inter Light"/>
                <a:cs typeface="Inter Light"/>
                <a:sym typeface="Inter Light"/>
              </a:defRPr>
            </a:lvl6pPr>
            <a:lvl7pPr lvl="6" rtl="0" algn="ctr">
              <a:buNone/>
              <a:defRPr sz="800">
                <a:solidFill>
                  <a:schemeClr val="accent2"/>
                </a:solidFill>
                <a:latin typeface="Inter Light"/>
                <a:ea typeface="Inter Light"/>
                <a:cs typeface="Inter Light"/>
                <a:sym typeface="Inter Light"/>
              </a:defRPr>
            </a:lvl7pPr>
            <a:lvl8pPr lvl="7" rtl="0" algn="ctr">
              <a:buNone/>
              <a:defRPr sz="800">
                <a:solidFill>
                  <a:schemeClr val="accent2"/>
                </a:solidFill>
                <a:latin typeface="Inter Light"/>
                <a:ea typeface="Inter Light"/>
                <a:cs typeface="Inter Light"/>
                <a:sym typeface="Inter Light"/>
              </a:defRPr>
            </a:lvl8pPr>
            <a:lvl9pPr lvl="8" rtl="0" algn="ctr">
              <a:buNone/>
              <a:defRPr sz="800">
                <a:solidFill>
                  <a:schemeClr val="accen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CUSTOM_1">
    <p:spTree>
      <p:nvGrpSpPr>
        <p:cNvPr id="140" name="Shape 140"/>
        <p:cNvGrpSpPr/>
        <p:nvPr/>
      </p:nvGrpSpPr>
      <p:grpSpPr>
        <a:xfrm>
          <a:off x="0" y="0"/>
          <a:ext cx="0" cy="0"/>
          <a:chOff x="0" y="0"/>
          <a:chExt cx="0" cy="0"/>
        </a:xfrm>
      </p:grpSpPr>
      <p:sp>
        <p:nvSpPr>
          <p:cNvPr id="141" name="Google Shape;141;p17"/>
          <p:cNvSpPr/>
          <p:nvPr>
            <p:ph idx="2" type="pic"/>
          </p:nvPr>
        </p:nvSpPr>
        <p:spPr>
          <a:xfrm>
            <a:off x="211850" y="203250"/>
            <a:ext cx="4292400" cy="4737000"/>
          </a:xfrm>
          <a:prstGeom prst="roundRect">
            <a:avLst>
              <a:gd fmla="val 3358" name="adj"/>
            </a:avLst>
          </a:prstGeom>
          <a:noFill/>
          <a:ln>
            <a:noFill/>
          </a:ln>
        </p:spPr>
      </p:sp>
      <p:sp>
        <p:nvSpPr>
          <p:cNvPr id="142" name="Google Shape;142;p17"/>
          <p:cNvSpPr/>
          <p:nvPr>
            <p:ph idx="3" type="pic"/>
          </p:nvPr>
        </p:nvSpPr>
        <p:spPr>
          <a:xfrm>
            <a:off x="4639750" y="203250"/>
            <a:ext cx="4292400" cy="4737000"/>
          </a:xfrm>
          <a:prstGeom prst="roundRect">
            <a:avLst>
              <a:gd fmla="val 3358" name="adj"/>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Competition">
  <p:cSld name="CUSTOM_2">
    <p:spTree>
      <p:nvGrpSpPr>
        <p:cNvPr id="143" name="Shape 143"/>
        <p:cNvGrpSpPr/>
        <p:nvPr/>
      </p:nvGrpSpPr>
      <p:grpSpPr>
        <a:xfrm>
          <a:off x="0" y="0"/>
          <a:ext cx="0" cy="0"/>
          <a:chOff x="0" y="0"/>
          <a:chExt cx="0" cy="0"/>
        </a:xfrm>
      </p:grpSpPr>
      <p:sp>
        <p:nvSpPr>
          <p:cNvPr id="144" name="Google Shape;144;p18"/>
          <p:cNvSpPr/>
          <p:nvPr>
            <p:ph idx="2" type="pic"/>
          </p:nvPr>
        </p:nvSpPr>
        <p:spPr>
          <a:xfrm>
            <a:off x="4014725" y="557375"/>
            <a:ext cx="1374300" cy="1471500"/>
          </a:xfrm>
          <a:prstGeom prst="roundRect">
            <a:avLst>
              <a:gd fmla="val 7582" name="adj"/>
            </a:avLst>
          </a:prstGeom>
          <a:noFill/>
          <a:ln>
            <a:noFill/>
          </a:ln>
        </p:spPr>
      </p:sp>
      <p:sp>
        <p:nvSpPr>
          <p:cNvPr id="145" name="Google Shape;145;p18"/>
          <p:cNvSpPr/>
          <p:nvPr>
            <p:ph idx="3" type="pic"/>
          </p:nvPr>
        </p:nvSpPr>
        <p:spPr>
          <a:xfrm>
            <a:off x="5688575" y="557375"/>
            <a:ext cx="1374300" cy="1471500"/>
          </a:xfrm>
          <a:prstGeom prst="roundRect">
            <a:avLst>
              <a:gd fmla="val 7582" name="adj"/>
            </a:avLst>
          </a:prstGeom>
          <a:noFill/>
          <a:ln>
            <a:noFill/>
          </a:ln>
        </p:spPr>
      </p:sp>
      <p:sp>
        <p:nvSpPr>
          <p:cNvPr id="146" name="Google Shape;146;p18"/>
          <p:cNvSpPr/>
          <p:nvPr>
            <p:ph idx="4" type="pic"/>
          </p:nvPr>
        </p:nvSpPr>
        <p:spPr>
          <a:xfrm>
            <a:off x="7362425" y="557375"/>
            <a:ext cx="1374300" cy="1471500"/>
          </a:xfrm>
          <a:prstGeom prst="roundRect">
            <a:avLst>
              <a:gd fmla="val 7582" name="adj"/>
            </a:avLst>
          </a:prstGeom>
          <a:noFill/>
          <a:ln>
            <a:noFill/>
          </a:ln>
        </p:spPr>
      </p:sp>
      <p:sp>
        <p:nvSpPr>
          <p:cNvPr id="147" name="Google Shape;147;p18"/>
          <p:cNvSpPr/>
          <p:nvPr>
            <p:ph idx="5" type="pic"/>
          </p:nvPr>
        </p:nvSpPr>
        <p:spPr>
          <a:xfrm>
            <a:off x="4014725" y="2644475"/>
            <a:ext cx="1374300" cy="1471500"/>
          </a:xfrm>
          <a:prstGeom prst="roundRect">
            <a:avLst>
              <a:gd fmla="val 7582" name="adj"/>
            </a:avLst>
          </a:prstGeom>
          <a:noFill/>
          <a:ln>
            <a:noFill/>
          </a:ln>
        </p:spPr>
      </p:sp>
      <p:sp>
        <p:nvSpPr>
          <p:cNvPr id="148" name="Google Shape;148;p18"/>
          <p:cNvSpPr/>
          <p:nvPr>
            <p:ph idx="6" type="pic"/>
          </p:nvPr>
        </p:nvSpPr>
        <p:spPr>
          <a:xfrm>
            <a:off x="5688575" y="2644475"/>
            <a:ext cx="1374300" cy="1471500"/>
          </a:xfrm>
          <a:prstGeom prst="roundRect">
            <a:avLst>
              <a:gd fmla="val 7582" name="adj"/>
            </a:avLst>
          </a:prstGeom>
          <a:noFill/>
          <a:ln>
            <a:noFill/>
          </a:ln>
        </p:spPr>
      </p:sp>
      <p:sp>
        <p:nvSpPr>
          <p:cNvPr id="149" name="Google Shape;149;p18"/>
          <p:cNvSpPr/>
          <p:nvPr>
            <p:ph idx="7" type="pic"/>
          </p:nvPr>
        </p:nvSpPr>
        <p:spPr>
          <a:xfrm>
            <a:off x="7362425" y="2644475"/>
            <a:ext cx="1374300" cy="1471500"/>
          </a:xfrm>
          <a:prstGeom prst="roundRect">
            <a:avLst>
              <a:gd fmla="val 7582" name="adj"/>
            </a:avLst>
          </a:prstGeom>
          <a:noFill/>
          <a:ln>
            <a:noFill/>
          </a:ln>
        </p:spPr>
      </p:sp>
      <p:cxnSp>
        <p:nvCxnSpPr>
          <p:cNvPr id="150" name="Google Shape;150;p18"/>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151" name="Google Shape;151;p18"/>
          <p:cNvSpPr txBox="1"/>
          <p:nvPr>
            <p:ph type="title"/>
          </p:nvPr>
        </p:nvSpPr>
        <p:spPr>
          <a:xfrm>
            <a:off x="452575" y="596800"/>
            <a:ext cx="3262500" cy="13596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152" name="Google Shape;152;p18"/>
          <p:cNvSpPr txBox="1"/>
          <p:nvPr>
            <p:ph idx="1" type="subTitle"/>
          </p:nvPr>
        </p:nvSpPr>
        <p:spPr>
          <a:xfrm>
            <a:off x="452575" y="1956400"/>
            <a:ext cx="2616000" cy="6273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3" name="Google Shape;153;p18"/>
          <p:cNvSpPr txBox="1"/>
          <p:nvPr>
            <p:ph idx="8" type="body"/>
          </p:nvPr>
        </p:nvSpPr>
        <p:spPr>
          <a:xfrm>
            <a:off x="467825" y="2583700"/>
            <a:ext cx="32472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4" name="Google Shape;154;p18"/>
          <p:cNvSpPr txBox="1"/>
          <p:nvPr>
            <p:ph idx="9" type="subTitle"/>
          </p:nvPr>
        </p:nvSpPr>
        <p:spPr>
          <a:xfrm>
            <a:off x="4014725" y="202887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55" name="Google Shape;155;p18"/>
          <p:cNvSpPr txBox="1"/>
          <p:nvPr>
            <p:ph idx="13" type="subTitle"/>
          </p:nvPr>
        </p:nvSpPr>
        <p:spPr>
          <a:xfrm>
            <a:off x="5688575" y="202887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56" name="Google Shape;156;p18"/>
          <p:cNvSpPr txBox="1"/>
          <p:nvPr>
            <p:ph idx="14" type="subTitle"/>
          </p:nvPr>
        </p:nvSpPr>
        <p:spPr>
          <a:xfrm>
            <a:off x="7362425" y="202887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57" name="Google Shape;157;p18"/>
          <p:cNvSpPr txBox="1"/>
          <p:nvPr>
            <p:ph idx="15" type="subTitle"/>
          </p:nvPr>
        </p:nvSpPr>
        <p:spPr>
          <a:xfrm>
            <a:off x="4014725" y="406772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58" name="Google Shape;158;p18"/>
          <p:cNvSpPr txBox="1"/>
          <p:nvPr>
            <p:ph idx="16" type="subTitle"/>
          </p:nvPr>
        </p:nvSpPr>
        <p:spPr>
          <a:xfrm>
            <a:off x="5688575" y="406772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59" name="Google Shape;159;p18"/>
          <p:cNvSpPr txBox="1"/>
          <p:nvPr>
            <p:ph idx="17" type="subTitle"/>
          </p:nvPr>
        </p:nvSpPr>
        <p:spPr>
          <a:xfrm>
            <a:off x="7362425" y="406772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60" name="Google Shape;160;p18"/>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p:cSld name="CUSTOM_1_1">
    <p:spTree>
      <p:nvGrpSpPr>
        <p:cNvPr id="161" name="Shape 161"/>
        <p:cNvGrpSpPr/>
        <p:nvPr/>
      </p:nvGrpSpPr>
      <p:grpSpPr>
        <a:xfrm>
          <a:off x="0" y="0"/>
          <a:ext cx="0" cy="0"/>
          <a:chOff x="0" y="0"/>
          <a:chExt cx="0" cy="0"/>
        </a:xfrm>
      </p:grpSpPr>
      <p:sp>
        <p:nvSpPr>
          <p:cNvPr id="162" name="Google Shape;162;p19"/>
          <p:cNvSpPr/>
          <p:nvPr>
            <p:ph idx="2" type="pic"/>
          </p:nvPr>
        </p:nvSpPr>
        <p:spPr>
          <a:xfrm>
            <a:off x="228625" y="592625"/>
            <a:ext cx="2205000" cy="1215600"/>
          </a:xfrm>
          <a:prstGeom prst="roundRect">
            <a:avLst>
              <a:gd fmla="val 3655" name="adj"/>
            </a:avLst>
          </a:prstGeom>
          <a:noFill/>
          <a:ln>
            <a:noFill/>
          </a:ln>
        </p:spPr>
      </p:sp>
      <p:sp>
        <p:nvSpPr>
          <p:cNvPr id="163" name="Google Shape;163;p19"/>
          <p:cNvSpPr/>
          <p:nvPr>
            <p:ph idx="3" type="pic"/>
          </p:nvPr>
        </p:nvSpPr>
        <p:spPr>
          <a:xfrm>
            <a:off x="3931925" y="592625"/>
            <a:ext cx="2205000" cy="1215600"/>
          </a:xfrm>
          <a:prstGeom prst="roundRect">
            <a:avLst>
              <a:gd fmla="val 3655" name="adj"/>
            </a:avLst>
          </a:prstGeom>
          <a:noFill/>
          <a:ln>
            <a:noFill/>
          </a:ln>
        </p:spPr>
      </p:sp>
      <p:sp>
        <p:nvSpPr>
          <p:cNvPr id="164" name="Google Shape;164;p19"/>
          <p:cNvSpPr/>
          <p:nvPr>
            <p:ph idx="4" type="pic"/>
          </p:nvPr>
        </p:nvSpPr>
        <p:spPr>
          <a:xfrm>
            <a:off x="7635600" y="592625"/>
            <a:ext cx="1135200" cy="1215600"/>
          </a:xfrm>
          <a:prstGeom prst="roundRect">
            <a:avLst>
              <a:gd fmla="val 3655" name="adj"/>
            </a:avLst>
          </a:prstGeom>
          <a:noFill/>
          <a:ln>
            <a:noFill/>
          </a:ln>
        </p:spPr>
      </p:sp>
      <p:sp>
        <p:nvSpPr>
          <p:cNvPr id="165" name="Google Shape;165;p19"/>
          <p:cNvSpPr/>
          <p:nvPr>
            <p:ph idx="5" type="pic"/>
          </p:nvPr>
        </p:nvSpPr>
        <p:spPr>
          <a:xfrm>
            <a:off x="2575300" y="593225"/>
            <a:ext cx="1215000" cy="1215000"/>
          </a:xfrm>
          <a:prstGeom prst="ellipse">
            <a:avLst/>
          </a:prstGeom>
          <a:noFill/>
          <a:ln>
            <a:noFill/>
          </a:ln>
        </p:spPr>
      </p:sp>
      <p:sp>
        <p:nvSpPr>
          <p:cNvPr id="166" name="Google Shape;166;p19"/>
          <p:cNvSpPr/>
          <p:nvPr>
            <p:ph idx="6" type="pic"/>
          </p:nvPr>
        </p:nvSpPr>
        <p:spPr>
          <a:xfrm>
            <a:off x="6278800" y="593225"/>
            <a:ext cx="1215000" cy="1215000"/>
          </a:xfrm>
          <a:prstGeom prst="ellipse">
            <a:avLst/>
          </a:prstGeom>
          <a:noFill/>
          <a:ln>
            <a:noFill/>
          </a:ln>
        </p:spPr>
      </p:sp>
      <p:sp>
        <p:nvSpPr>
          <p:cNvPr id="167" name="Google Shape;167;p19"/>
          <p:cNvSpPr/>
          <p:nvPr>
            <p:ph idx="7" type="pic"/>
          </p:nvPr>
        </p:nvSpPr>
        <p:spPr>
          <a:xfrm>
            <a:off x="228613" y="1964250"/>
            <a:ext cx="1215000" cy="1215000"/>
          </a:xfrm>
          <a:prstGeom prst="ellipse">
            <a:avLst/>
          </a:prstGeom>
          <a:noFill/>
          <a:ln>
            <a:noFill/>
          </a:ln>
        </p:spPr>
      </p:sp>
      <p:sp>
        <p:nvSpPr>
          <p:cNvPr id="168" name="Google Shape;168;p19"/>
          <p:cNvSpPr/>
          <p:nvPr>
            <p:ph idx="8" type="pic"/>
          </p:nvPr>
        </p:nvSpPr>
        <p:spPr>
          <a:xfrm>
            <a:off x="1545425" y="1963950"/>
            <a:ext cx="2205000" cy="1215600"/>
          </a:xfrm>
          <a:prstGeom prst="roundRect">
            <a:avLst>
              <a:gd fmla="val 3655" name="adj"/>
            </a:avLst>
          </a:prstGeom>
          <a:noFill/>
          <a:ln>
            <a:noFill/>
          </a:ln>
        </p:spPr>
      </p:sp>
      <p:sp>
        <p:nvSpPr>
          <p:cNvPr id="169" name="Google Shape;169;p19"/>
          <p:cNvSpPr/>
          <p:nvPr>
            <p:ph idx="9" type="pic"/>
          </p:nvPr>
        </p:nvSpPr>
        <p:spPr>
          <a:xfrm>
            <a:off x="3932063" y="1963950"/>
            <a:ext cx="1135200" cy="1215600"/>
          </a:xfrm>
          <a:prstGeom prst="roundRect">
            <a:avLst>
              <a:gd fmla="val 3655" name="adj"/>
            </a:avLst>
          </a:prstGeom>
          <a:noFill/>
          <a:ln>
            <a:noFill/>
          </a:ln>
        </p:spPr>
      </p:sp>
      <p:sp>
        <p:nvSpPr>
          <p:cNvPr id="170" name="Google Shape;170;p19"/>
          <p:cNvSpPr/>
          <p:nvPr>
            <p:ph idx="13" type="pic"/>
          </p:nvPr>
        </p:nvSpPr>
        <p:spPr>
          <a:xfrm>
            <a:off x="5248888" y="1963950"/>
            <a:ext cx="2205000" cy="1215600"/>
          </a:xfrm>
          <a:prstGeom prst="roundRect">
            <a:avLst>
              <a:gd fmla="val 3655" name="adj"/>
            </a:avLst>
          </a:prstGeom>
          <a:noFill/>
          <a:ln>
            <a:noFill/>
          </a:ln>
        </p:spPr>
      </p:sp>
      <p:sp>
        <p:nvSpPr>
          <p:cNvPr id="171" name="Google Shape;171;p19"/>
          <p:cNvSpPr/>
          <p:nvPr>
            <p:ph idx="14" type="pic"/>
          </p:nvPr>
        </p:nvSpPr>
        <p:spPr>
          <a:xfrm>
            <a:off x="7555713" y="1964250"/>
            <a:ext cx="1215000" cy="1215000"/>
          </a:xfrm>
          <a:prstGeom prst="ellipse">
            <a:avLst/>
          </a:prstGeom>
          <a:noFill/>
          <a:ln>
            <a:noFill/>
          </a:ln>
        </p:spPr>
      </p:sp>
      <p:sp>
        <p:nvSpPr>
          <p:cNvPr id="172" name="Google Shape;172;p19"/>
          <p:cNvSpPr/>
          <p:nvPr>
            <p:ph idx="15" type="pic"/>
          </p:nvPr>
        </p:nvSpPr>
        <p:spPr>
          <a:xfrm>
            <a:off x="228625" y="3335275"/>
            <a:ext cx="2205000" cy="1215600"/>
          </a:xfrm>
          <a:prstGeom prst="roundRect">
            <a:avLst>
              <a:gd fmla="val 3655" name="adj"/>
            </a:avLst>
          </a:prstGeom>
          <a:noFill/>
          <a:ln>
            <a:noFill/>
          </a:ln>
        </p:spPr>
      </p:sp>
      <p:sp>
        <p:nvSpPr>
          <p:cNvPr id="173" name="Google Shape;173;p19"/>
          <p:cNvSpPr/>
          <p:nvPr>
            <p:ph idx="16" type="pic"/>
          </p:nvPr>
        </p:nvSpPr>
        <p:spPr>
          <a:xfrm>
            <a:off x="3931925" y="3335275"/>
            <a:ext cx="2205000" cy="1215600"/>
          </a:xfrm>
          <a:prstGeom prst="roundRect">
            <a:avLst>
              <a:gd fmla="val 3655" name="adj"/>
            </a:avLst>
          </a:prstGeom>
          <a:noFill/>
          <a:ln>
            <a:noFill/>
          </a:ln>
        </p:spPr>
      </p:sp>
      <p:sp>
        <p:nvSpPr>
          <p:cNvPr id="174" name="Google Shape;174;p19"/>
          <p:cNvSpPr/>
          <p:nvPr>
            <p:ph idx="17" type="pic"/>
          </p:nvPr>
        </p:nvSpPr>
        <p:spPr>
          <a:xfrm>
            <a:off x="7635600" y="3335275"/>
            <a:ext cx="1135200" cy="1215600"/>
          </a:xfrm>
          <a:prstGeom prst="roundRect">
            <a:avLst>
              <a:gd fmla="val 3655" name="adj"/>
            </a:avLst>
          </a:prstGeom>
          <a:noFill/>
          <a:ln>
            <a:noFill/>
          </a:ln>
        </p:spPr>
      </p:sp>
      <p:sp>
        <p:nvSpPr>
          <p:cNvPr id="175" name="Google Shape;175;p19"/>
          <p:cNvSpPr/>
          <p:nvPr>
            <p:ph idx="18" type="pic"/>
          </p:nvPr>
        </p:nvSpPr>
        <p:spPr>
          <a:xfrm>
            <a:off x="2575300" y="3335875"/>
            <a:ext cx="1215000" cy="1215000"/>
          </a:xfrm>
          <a:prstGeom prst="ellipse">
            <a:avLst/>
          </a:prstGeom>
          <a:noFill/>
          <a:ln>
            <a:noFill/>
          </a:ln>
        </p:spPr>
      </p:sp>
      <p:sp>
        <p:nvSpPr>
          <p:cNvPr id="176" name="Google Shape;176;p19"/>
          <p:cNvSpPr/>
          <p:nvPr>
            <p:ph idx="19" type="pic"/>
          </p:nvPr>
        </p:nvSpPr>
        <p:spPr>
          <a:xfrm>
            <a:off x="6278800" y="3335875"/>
            <a:ext cx="1215000" cy="1215000"/>
          </a:xfrm>
          <a:prstGeom prst="ellipse">
            <a:avLst/>
          </a:prstGeom>
          <a:noFill/>
          <a:ln>
            <a:noFill/>
          </a:ln>
        </p:spPr>
      </p:sp>
      <p:sp>
        <p:nvSpPr>
          <p:cNvPr id="177" name="Google Shape;177;p19"/>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178" name="Google Shape;178;p19"/>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179" name="Shape 179"/>
        <p:cNvGrpSpPr/>
        <p:nvPr/>
      </p:nvGrpSpPr>
      <p:grpSpPr>
        <a:xfrm>
          <a:off x="0" y="0"/>
          <a:ext cx="0" cy="0"/>
          <a:chOff x="0" y="0"/>
          <a:chExt cx="0" cy="0"/>
        </a:xfrm>
      </p:grpSpPr>
      <p:sp>
        <p:nvSpPr>
          <p:cNvPr id="180" name="Google Shape;180;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81" name="Google Shape;181;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182" name="Google Shape;182;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Divider Slide">
  <p:cSld name="CUSTOM_3">
    <p:spTree>
      <p:nvGrpSpPr>
        <p:cNvPr id="15" name="Shape 15"/>
        <p:cNvGrpSpPr/>
        <p:nvPr/>
      </p:nvGrpSpPr>
      <p:grpSpPr>
        <a:xfrm>
          <a:off x="0" y="0"/>
          <a:ext cx="0" cy="0"/>
          <a:chOff x="0" y="0"/>
          <a:chExt cx="0" cy="0"/>
        </a:xfrm>
      </p:grpSpPr>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txBox="1"/>
          <p:nvPr>
            <p:ph type="title"/>
          </p:nvPr>
        </p:nvSpPr>
        <p:spPr>
          <a:xfrm>
            <a:off x="420875" y="1402000"/>
            <a:ext cx="4324800" cy="2432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b="1" sz="6000">
                <a:solidFill>
                  <a:schemeClr val="lt1"/>
                </a:solidFill>
              </a:defRPr>
            </a:lvl2pPr>
            <a:lvl3pPr lvl="2">
              <a:lnSpc>
                <a:spcPct val="80000"/>
              </a:lnSpc>
              <a:spcBef>
                <a:spcPts val="0"/>
              </a:spcBef>
              <a:spcAft>
                <a:spcPts val="0"/>
              </a:spcAft>
              <a:buClr>
                <a:schemeClr val="lt1"/>
              </a:buClr>
              <a:buSzPts val="6000"/>
              <a:buFont typeface="Inter"/>
              <a:buNone/>
              <a:defRPr b="1" sz="6000">
                <a:solidFill>
                  <a:schemeClr val="lt1"/>
                </a:solidFill>
              </a:defRPr>
            </a:lvl3pPr>
            <a:lvl4pPr lvl="3">
              <a:lnSpc>
                <a:spcPct val="80000"/>
              </a:lnSpc>
              <a:spcBef>
                <a:spcPts val="0"/>
              </a:spcBef>
              <a:spcAft>
                <a:spcPts val="0"/>
              </a:spcAft>
              <a:buClr>
                <a:schemeClr val="lt1"/>
              </a:buClr>
              <a:buSzPts val="6000"/>
              <a:buFont typeface="Inter"/>
              <a:buNone/>
              <a:defRPr b="1" sz="6000">
                <a:solidFill>
                  <a:schemeClr val="lt1"/>
                </a:solidFill>
              </a:defRPr>
            </a:lvl4pPr>
            <a:lvl5pPr lvl="4">
              <a:lnSpc>
                <a:spcPct val="80000"/>
              </a:lnSpc>
              <a:spcBef>
                <a:spcPts val="0"/>
              </a:spcBef>
              <a:spcAft>
                <a:spcPts val="0"/>
              </a:spcAft>
              <a:buClr>
                <a:schemeClr val="lt1"/>
              </a:buClr>
              <a:buSzPts val="6000"/>
              <a:buFont typeface="Inter"/>
              <a:buNone/>
              <a:defRPr b="1" sz="6000">
                <a:solidFill>
                  <a:schemeClr val="lt1"/>
                </a:solidFill>
              </a:defRPr>
            </a:lvl5pPr>
            <a:lvl6pPr lvl="5">
              <a:lnSpc>
                <a:spcPct val="80000"/>
              </a:lnSpc>
              <a:spcBef>
                <a:spcPts val="0"/>
              </a:spcBef>
              <a:spcAft>
                <a:spcPts val="0"/>
              </a:spcAft>
              <a:buClr>
                <a:schemeClr val="lt1"/>
              </a:buClr>
              <a:buSzPts val="6000"/>
              <a:buFont typeface="Inter"/>
              <a:buNone/>
              <a:defRPr b="1" sz="6000">
                <a:solidFill>
                  <a:schemeClr val="lt1"/>
                </a:solidFill>
              </a:defRPr>
            </a:lvl6pPr>
            <a:lvl7pPr lvl="6">
              <a:lnSpc>
                <a:spcPct val="80000"/>
              </a:lnSpc>
              <a:spcBef>
                <a:spcPts val="0"/>
              </a:spcBef>
              <a:spcAft>
                <a:spcPts val="0"/>
              </a:spcAft>
              <a:buClr>
                <a:schemeClr val="lt1"/>
              </a:buClr>
              <a:buSzPts val="6000"/>
              <a:buFont typeface="Inter"/>
              <a:buNone/>
              <a:defRPr b="1" sz="6000">
                <a:solidFill>
                  <a:schemeClr val="lt1"/>
                </a:solidFill>
              </a:defRPr>
            </a:lvl7pPr>
            <a:lvl8pPr lvl="7">
              <a:lnSpc>
                <a:spcPct val="80000"/>
              </a:lnSpc>
              <a:spcBef>
                <a:spcPts val="0"/>
              </a:spcBef>
              <a:spcAft>
                <a:spcPts val="0"/>
              </a:spcAft>
              <a:buClr>
                <a:schemeClr val="lt1"/>
              </a:buClr>
              <a:buSzPts val="6000"/>
              <a:buFont typeface="Inter"/>
              <a:buNone/>
              <a:defRPr b="1" sz="6000">
                <a:solidFill>
                  <a:schemeClr val="lt1"/>
                </a:solidFill>
              </a:defRPr>
            </a:lvl8pPr>
            <a:lvl9pPr lvl="8">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18" name="Google Shape;18;p3"/>
          <p:cNvSpPr txBox="1"/>
          <p:nvPr>
            <p:ph idx="2" type="title"/>
          </p:nvPr>
        </p:nvSpPr>
        <p:spPr>
          <a:xfrm>
            <a:off x="474350" y="3793500"/>
            <a:ext cx="4036500" cy="1153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p:txBody>
      </p:sp>
      <p:cxnSp>
        <p:nvCxnSpPr>
          <p:cNvPr id="19" name="Google Shape;19;p3"/>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20" name="Google Shape;20;p3"/>
          <p:cNvSpPr/>
          <p:nvPr>
            <p:ph idx="3" type="pic"/>
          </p:nvPr>
        </p:nvSpPr>
        <p:spPr>
          <a:xfrm>
            <a:off x="5039775" y="196800"/>
            <a:ext cx="3905400" cy="4749900"/>
          </a:xfrm>
          <a:prstGeom prst="roundRect">
            <a:avLst>
              <a:gd fmla="val 2053" name="adj"/>
            </a:avLst>
          </a:prstGeom>
          <a:noFill/>
          <a:ln>
            <a:noFill/>
          </a:ln>
        </p:spPr>
      </p:sp>
      <p:sp>
        <p:nvSpPr>
          <p:cNvPr id="21" name="Google Shape;21;p3"/>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83" name="Shape 183"/>
        <p:cNvGrpSpPr/>
        <p:nvPr/>
      </p:nvGrpSpPr>
      <p:grpSpPr>
        <a:xfrm>
          <a:off x="0" y="0"/>
          <a:ext cx="0" cy="0"/>
          <a:chOff x="0" y="0"/>
          <a:chExt cx="0" cy="0"/>
        </a:xfrm>
      </p:grpSpPr>
      <p:sp>
        <p:nvSpPr>
          <p:cNvPr id="184" name="Google Shape;184;p2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5" name="Google Shape;1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186" name="Shape 186"/>
        <p:cNvGrpSpPr/>
        <p:nvPr/>
      </p:nvGrpSpPr>
      <p:grpSpPr>
        <a:xfrm>
          <a:off x="0" y="0"/>
          <a:ext cx="0" cy="0"/>
          <a:chOff x="0" y="0"/>
          <a:chExt cx="0" cy="0"/>
        </a:xfrm>
      </p:grpSpPr>
      <p:sp>
        <p:nvSpPr>
          <p:cNvPr id="187" name="Google Shape;18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88" name="Google Shape;18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89" name="Google Shape;18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190" name="Shape 190"/>
        <p:cNvGrpSpPr/>
        <p:nvPr/>
      </p:nvGrpSpPr>
      <p:grpSpPr>
        <a:xfrm>
          <a:off x="0" y="0"/>
          <a:ext cx="0" cy="0"/>
          <a:chOff x="0" y="0"/>
          <a:chExt cx="0" cy="0"/>
        </a:xfrm>
      </p:grpSpPr>
      <p:sp>
        <p:nvSpPr>
          <p:cNvPr id="191" name="Google Shape;19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2" name="Google Shape;192;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93" name="Google Shape;193;p2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94" name="Google Shape;194;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195" name="Shape 195"/>
        <p:cNvGrpSpPr/>
        <p:nvPr/>
      </p:nvGrpSpPr>
      <p:grpSpPr>
        <a:xfrm>
          <a:off x="0" y="0"/>
          <a:ext cx="0" cy="0"/>
          <a:chOff x="0" y="0"/>
          <a:chExt cx="0" cy="0"/>
        </a:xfrm>
      </p:grpSpPr>
      <p:sp>
        <p:nvSpPr>
          <p:cNvPr id="196" name="Google Shape;19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7" name="Google Shape;197;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198" name="Shape 198"/>
        <p:cNvGrpSpPr/>
        <p:nvPr/>
      </p:nvGrpSpPr>
      <p:grpSpPr>
        <a:xfrm>
          <a:off x="0" y="0"/>
          <a:ext cx="0" cy="0"/>
          <a:chOff x="0" y="0"/>
          <a:chExt cx="0" cy="0"/>
        </a:xfrm>
      </p:grpSpPr>
      <p:sp>
        <p:nvSpPr>
          <p:cNvPr id="199" name="Google Shape;199;p2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00" name="Google Shape;200;p2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01" name="Google Shape;201;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202" name="Shape 202"/>
        <p:cNvGrpSpPr/>
        <p:nvPr/>
      </p:nvGrpSpPr>
      <p:grpSpPr>
        <a:xfrm>
          <a:off x="0" y="0"/>
          <a:ext cx="0" cy="0"/>
          <a:chOff x="0" y="0"/>
          <a:chExt cx="0" cy="0"/>
        </a:xfrm>
      </p:grpSpPr>
      <p:sp>
        <p:nvSpPr>
          <p:cNvPr id="203" name="Google Shape;203;p2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04" name="Google Shape;20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_1">
    <p:spTree>
      <p:nvGrpSpPr>
        <p:cNvPr id="205" name="Shape 205"/>
        <p:cNvGrpSpPr/>
        <p:nvPr/>
      </p:nvGrpSpPr>
      <p:grpSpPr>
        <a:xfrm>
          <a:off x="0" y="0"/>
          <a:ext cx="0" cy="0"/>
          <a:chOff x="0" y="0"/>
          <a:chExt cx="0" cy="0"/>
        </a:xfrm>
      </p:grpSpPr>
      <p:sp>
        <p:nvSpPr>
          <p:cNvPr id="206" name="Google Shape;206;p2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208" name="Google Shape;208;p2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209" name="Google Shape;209;p2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10" name="Google Shape;21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211" name="Shape 211"/>
        <p:cNvGrpSpPr/>
        <p:nvPr/>
      </p:nvGrpSpPr>
      <p:grpSpPr>
        <a:xfrm>
          <a:off x="0" y="0"/>
          <a:ext cx="0" cy="0"/>
          <a:chOff x="0" y="0"/>
          <a:chExt cx="0" cy="0"/>
        </a:xfrm>
      </p:grpSpPr>
      <p:sp>
        <p:nvSpPr>
          <p:cNvPr id="212" name="Google Shape;212;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
        <p:nvSpPr>
          <p:cNvPr id="213" name="Google Shape;21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214" name="Shape 214"/>
        <p:cNvGrpSpPr/>
        <p:nvPr/>
      </p:nvGrpSpPr>
      <p:grpSpPr>
        <a:xfrm>
          <a:off x="0" y="0"/>
          <a:ext cx="0" cy="0"/>
          <a:chOff x="0" y="0"/>
          <a:chExt cx="0" cy="0"/>
        </a:xfrm>
      </p:grpSpPr>
      <p:sp>
        <p:nvSpPr>
          <p:cNvPr id="215" name="Google Shape;215;p2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16" name="Google Shape;216;p29"/>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
        <p:nvSpPr>
          <p:cNvPr id="217" name="Google Shape;217;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1">
  <p:cSld name="BLANK_1">
    <p:spTree>
      <p:nvGrpSpPr>
        <p:cNvPr id="218" name="Shape 218"/>
        <p:cNvGrpSpPr/>
        <p:nvPr/>
      </p:nvGrpSpPr>
      <p:grpSpPr>
        <a:xfrm>
          <a:off x="0" y="0"/>
          <a:ext cx="0" cy="0"/>
          <a:chOff x="0" y="0"/>
          <a:chExt cx="0" cy="0"/>
        </a:xfrm>
      </p:grpSpPr>
      <p:sp>
        <p:nvSpPr>
          <p:cNvPr id="219" name="Google Shape;219;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ion / Mission" type="secHead">
  <p:cSld name="SECTION_HEADER">
    <p:spTree>
      <p:nvGrpSpPr>
        <p:cNvPr id="22" name="Shape 22"/>
        <p:cNvGrpSpPr/>
        <p:nvPr/>
      </p:nvGrpSpPr>
      <p:grpSpPr>
        <a:xfrm>
          <a:off x="0" y="0"/>
          <a:ext cx="0" cy="0"/>
          <a:chOff x="0" y="0"/>
          <a:chExt cx="0" cy="0"/>
        </a:xfrm>
      </p:grpSpPr>
      <p:sp>
        <p:nvSpPr>
          <p:cNvPr id="23" name="Google Shape;23;p4"/>
          <p:cNvSpPr/>
          <p:nvPr>
            <p:ph idx="2" type="pic"/>
          </p:nvPr>
        </p:nvSpPr>
        <p:spPr>
          <a:xfrm>
            <a:off x="5039775" y="203250"/>
            <a:ext cx="3905400" cy="2298600"/>
          </a:xfrm>
          <a:prstGeom prst="roundRect">
            <a:avLst>
              <a:gd fmla="val 2053" name="adj"/>
            </a:avLst>
          </a:prstGeom>
          <a:noFill/>
          <a:ln>
            <a:noFill/>
          </a:ln>
        </p:spPr>
      </p:sp>
      <p:cxnSp>
        <p:nvCxnSpPr>
          <p:cNvPr id="24" name="Google Shape;24;p4"/>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25" name="Google Shape;25;p4"/>
          <p:cNvSpPr txBox="1"/>
          <p:nvPr>
            <p:ph idx="1" type="body"/>
          </p:nvPr>
        </p:nvSpPr>
        <p:spPr>
          <a:xfrm>
            <a:off x="452575" y="1853525"/>
            <a:ext cx="2965500" cy="2440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dk2"/>
              </a:buClr>
              <a:buSzPts val="1200"/>
              <a:buChar char="●"/>
              <a:defRPr/>
            </a:lvl1pPr>
            <a:lvl2pPr indent="-304800" lvl="1" marL="914400">
              <a:spcBef>
                <a:spcPts val="0"/>
              </a:spcBef>
              <a:spcAft>
                <a:spcPts val="0"/>
              </a:spcAft>
              <a:buClr>
                <a:schemeClr val="dk2"/>
              </a:buClr>
              <a:buSzPts val="1200"/>
              <a:buChar char="○"/>
              <a:defRPr/>
            </a:lvl2pPr>
            <a:lvl3pPr indent="-304800" lvl="2" marL="1371600">
              <a:spcBef>
                <a:spcPts val="0"/>
              </a:spcBef>
              <a:spcAft>
                <a:spcPts val="0"/>
              </a:spcAft>
              <a:buClr>
                <a:schemeClr val="dk2"/>
              </a:buClr>
              <a:buSzPts val="1200"/>
              <a:buChar char="■"/>
              <a:defRPr/>
            </a:lvl3pPr>
            <a:lvl4pPr indent="-304800" lvl="3" marL="1828800">
              <a:spcBef>
                <a:spcPts val="0"/>
              </a:spcBef>
              <a:spcAft>
                <a:spcPts val="0"/>
              </a:spcAft>
              <a:buClr>
                <a:schemeClr val="dk2"/>
              </a:buClr>
              <a:buSzPts val="1200"/>
              <a:buChar char="●"/>
              <a:defRPr/>
            </a:lvl4pPr>
            <a:lvl5pPr indent="-304800" lvl="4" marL="2286000">
              <a:spcBef>
                <a:spcPts val="0"/>
              </a:spcBef>
              <a:spcAft>
                <a:spcPts val="0"/>
              </a:spcAft>
              <a:buClr>
                <a:schemeClr val="dk2"/>
              </a:buClr>
              <a:buSzPts val="1200"/>
              <a:buChar char="○"/>
              <a:defRPr/>
            </a:lvl5pPr>
            <a:lvl6pPr indent="-304800" lvl="5" marL="2743200">
              <a:spcBef>
                <a:spcPts val="0"/>
              </a:spcBef>
              <a:spcAft>
                <a:spcPts val="0"/>
              </a:spcAft>
              <a:buClr>
                <a:schemeClr val="dk2"/>
              </a:buClr>
              <a:buSzPts val="1200"/>
              <a:buChar char="■"/>
              <a:defRPr/>
            </a:lvl6pPr>
            <a:lvl7pPr indent="-304800" lvl="6" marL="3200400">
              <a:spcBef>
                <a:spcPts val="0"/>
              </a:spcBef>
              <a:spcAft>
                <a:spcPts val="0"/>
              </a:spcAft>
              <a:buClr>
                <a:schemeClr val="dk2"/>
              </a:buClr>
              <a:buSzPts val="1200"/>
              <a:buChar char="●"/>
              <a:defRPr/>
            </a:lvl7pPr>
            <a:lvl8pPr indent="-304800" lvl="7" marL="3657600">
              <a:spcBef>
                <a:spcPts val="0"/>
              </a:spcBef>
              <a:spcAft>
                <a:spcPts val="0"/>
              </a:spcAft>
              <a:buClr>
                <a:schemeClr val="dk2"/>
              </a:buClr>
              <a:buSzPts val="1200"/>
              <a:buChar char="○"/>
              <a:defRPr/>
            </a:lvl8pPr>
            <a:lvl9pPr indent="-304800" lvl="8" marL="4114800">
              <a:spcBef>
                <a:spcPts val="0"/>
              </a:spcBef>
              <a:spcAft>
                <a:spcPts val="0"/>
              </a:spcAft>
              <a:buClr>
                <a:schemeClr val="dk2"/>
              </a:buClr>
              <a:buSzPts val="1200"/>
              <a:buChar char="■"/>
              <a:defRPr/>
            </a:lvl9pPr>
          </a:lstStyle>
          <a:p/>
        </p:txBody>
      </p:sp>
      <p:sp>
        <p:nvSpPr>
          <p:cNvPr id="26" name="Google Shape;26;p4"/>
          <p:cNvSpPr/>
          <p:nvPr>
            <p:ph idx="3" type="pic"/>
          </p:nvPr>
        </p:nvSpPr>
        <p:spPr>
          <a:xfrm>
            <a:off x="5039775" y="2624675"/>
            <a:ext cx="3905400" cy="2298600"/>
          </a:xfrm>
          <a:prstGeom prst="roundRect">
            <a:avLst>
              <a:gd fmla="val 2053" name="adj"/>
            </a:avLst>
          </a:prstGeom>
          <a:noFill/>
          <a:ln>
            <a:noFill/>
          </a:ln>
        </p:spPr>
      </p:sp>
      <p:sp>
        <p:nvSpPr>
          <p:cNvPr id="27" name="Google Shape;27;p4"/>
          <p:cNvSpPr txBox="1"/>
          <p:nvPr>
            <p:ph type="title"/>
          </p:nvPr>
        </p:nvSpPr>
        <p:spPr>
          <a:xfrm>
            <a:off x="452575" y="596800"/>
            <a:ext cx="4263600" cy="13392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4200"/>
              <a:buFont typeface="Inter"/>
              <a:buNone/>
              <a:defRPr/>
            </a:lvl1pPr>
            <a:lvl2pPr lvl="1">
              <a:lnSpc>
                <a:spcPct val="80000"/>
              </a:lnSpc>
              <a:spcBef>
                <a:spcPts val="0"/>
              </a:spcBef>
              <a:spcAft>
                <a:spcPts val="0"/>
              </a:spcAft>
              <a:buClr>
                <a:schemeClr val="dk2"/>
              </a:buClr>
              <a:buSzPts val="4800"/>
              <a:buFont typeface="Inter"/>
              <a:buNone/>
              <a:defRPr b="1" sz="4800"/>
            </a:lvl2pPr>
            <a:lvl3pPr lvl="2">
              <a:lnSpc>
                <a:spcPct val="80000"/>
              </a:lnSpc>
              <a:spcBef>
                <a:spcPts val="0"/>
              </a:spcBef>
              <a:spcAft>
                <a:spcPts val="0"/>
              </a:spcAft>
              <a:buClr>
                <a:schemeClr val="dk2"/>
              </a:buClr>
              <a:buSzPts val="4800"/>
              <a:buFont typeface="Inter"/>
              <a:buNone/>
              <a:defRPr b="1" sz="4800"/>
            </a:lvl3pPr>
            <a:lvl4pPr lvl="3">
              <a:lnSpc>
                <a:spcPct val="80000"/>
              </a:lnSpc>
              <a:spcBef>
                <a:spcPts val="0"/>
              </a:spcBef>
              <a:spcAft>
                <a:spcPts val="0"/>
              </a:spcAft>
              <a:buClr>
                <a:schemeClr val="dk2"/>
              </a:buClr>
              <a:buSzPts val="4800"/>
              <a:buFont typeface="Inter"/>
              <a:buNone/>
              <a:defRPr b="1" sz="4800"/>
            </a:lvl4pPr>
            <a:lvl5pPr lvl="4">
              <a:lnSpc>
                <a:spcPct val="80000"/>
              </a:lnSpc>
              <a:spcBef>
                <a:spcPts val="0"/>
              </a:spcBef>
              <a:spcAft>
                <a:spcPts val="0"/>
              </a:spcAft>
              <a:buClr>
                <a:schemeClr val="dk2"/>
              </a:buClr>
              <a:buSzPts val="4800"/>
              <a:buFont typeface="Inter"/>
              <a:buNone/>
              <a:defRPr b="1" sz="4800"/>
            </a:lvl5pPr>
            <a:lvl6pPr lvl="5">
              <a:lnSpc>
                <a:spcPct val="80000"/>
              </a:lnSpc>
              <a:spcBef>
                <a:spcPts val="0"/>
              </a:spcBef>
              <a:spcAft>
                <a:spcPts val="0"/>
              </a:spcAft>
              <a:buClr>
                <a:schemeClr val="dk2"/>
              </a:buClr>
              <a:buSzPts val="4800"/>
              <a:buFont typeface="Inter"/>
              <a:buNone/>
              <a:defRPr b="1" sz="4800"/>
            </a:lvl6pPr>
            <a:lvl7pPr lvl="6">
              <a:lnSpc>
                <a:spcPct val="80000"/>
              </a:lnSpc>
              <a:spcBef>
                <a:spcPts val="0"/>
              </a:spcBef>
              <a:spcAft>
                <a:spcPts val="0"/>
              </a:spcAft>
              <a:buClr>
                <a:schemeClr val="dk2"/>
              </a:buClr>
              <a:buSzPts val="4800"/>
              <a:buFont typeface="Inter"/>
              <a:buNone/>
              <a:defRPr b="1" sz="4800"/>
            </a:lvl7pPr>
            <a:lvl8pPr lvl="7">
              <a:lnSpc>
                <a:spcPct val="80000"/>
              </a:lnSpc>
              <a:spcBef>
                <a:spcPts val="0"/>
              </a:spcBef>
              <a:spcAft>
                <a:spcPts val="0"/>
              </a:spcAft>
              <a:buClr>
                <a:schemeClr val="dk2"/>
              </a:buClr>
              <a:buSzPts val="4800"/>
              <a:buFont typeface="Inter"/>
              <a:buNone/>
              <a:defRPr b="1" sz="4800"/>
            </a:lvl8pPr>
            <a:lvl9pPr lvl="8">
              <a:lnSpc>
                <a:spcPct val="80000"/>
              </a:lnSpc>
              <a:spcBef>
                <a:spcPts val="0"/>
              </a:spcBef>
              <a:spcAft>
                <a:spcPts val="0"/>
              </a:spcAft>
              <a:buClr>
                <a:schemeClr val="dk2"/>
              </a:buClr>
              <a:buSzPts val="4800"/>
              <a:buFont typeface="Inter"/>
              <a:buNone/>
              <a:defRPr b="1" sz="4800"/>
            </a:lvl9pPr>
          </a:lstStyle>
          <a:p/>
        </p:txBody>
      </p:sp>
      <p:sp>
        <p:nvSpPr>
          <p:cNvPr id="28" name="Google Shape;28;p4"/>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432">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220" name="Shape 220"/>
        <p:cNvGrpSpPr/>
        <p:nvPr/>
      </p:nvGrpSpPr>
      <p:grpSpPr>
        <a:xfrm>
          <a:off x="0" y="0"/>
          <a:ext cx="0" cy="0"/>
          <a:chOff x="0" y="0"/>
          <a:chExt cx="0" cy="0"/>
        </a:xfrm>
      </p:grpSpPr>
      <p:sp>
        <p:nvSpPr>
          <p:cNvPr id="221" name="Google Shape;221;p31"/>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22" name="Google Shape;222;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23" name="Google Shape;223;p31"/>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4" name="Google Shape;224;p31"/>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5" name="Google Shape;225;p31"/>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6" name="Google Shape;226;p31"/>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7" name="Google Shape;227;p31"/>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8" name="Google Shape;228;p31"/>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229" name="Shape 229"/>
        <p:cNvGrpSpPr/>
        <p:nvPr/>
      </p:nvGrpSpPr>
      <p:grpSpPr>
        <a:xfrm>
          <a:off x="0" y="0"/>
          <a:ext cx="0" cy="0"/>
          <a:chOff x="0" y="0"/>
          <a:chExt cx="0" cy="0"/>
        </a:xfrm>
      </p:grpSpPr>
      <p:sp>
        <p:nvSpPr>
          <p:cNvPr id="230" name="Google Shape;23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1" name="Google Shape;231;p32"/>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32" name="Google Shape;232;p32"/>
          <p:cNvSpPr/>
          <p:nvPr>
            <p:ph idx="2" type="pic"/>
          </p:nvPr>
        </p:nvSpPr>
        <p:spPr>
          <a:xfrm>
            <a:off x="4992024" y="1152775"/>
            <a:ext cx="3840300" cy="3416400"/>
          </a:xfrm>
          <a:prstGeom prst="rect">
            <a:avLst/>
          </a:prstGeom>
          <a:noFill/>
          <a:ln>
            <a:noFill/>
          </a:ln>
        </p:spPr>
      </p:sp>
      <p:sp>
        <p:nvSpPr>
          <p:cNvPr id="233" name="Google Shape;233;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2">
    <p:spTree>
      <p:nvGrpSpPr>
        <p:cNvPr id="234" name="Shape 234"/>
        <p:cNvGrpSpPr/>
        <p:nvPr/>
      </p:nvGrpSpPr>
      <p:grpSpPr>
        <a:xfrm>
          <a:off x="0" y="0"/>
          <a:ext cx="0" cy="0"/>
          <a:chOff x="0" y="0"/>
          <a:chExt cx="0" cy="0"/>
        </a:xfrm>
      </p:grpSpPr>
      <p:sp>
        <p:nvSpPr>
          <p:cNvPr id="235" name="Google Shape;235;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36" name="Google Shape;236;p33"/>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37" name="Google Shape;237;p33"/>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38" name="Google Shape;238;p33"/>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39" name="Google Shape;239;p33"/>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40" name="Google Shape;240;p33"/>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241" name="Shape 241"/>
        <p:cNvGrpSpPr/>
        <p:nvPr/>
      </p:nvGrpSpPr>
      <p:grpSpPr>
        <a:xfrm>
          <a:off x="0" y="0"/>
          <a:ext cx="0" cy="0"/>
          <a:chOff x="0" y="0"/>
          <a:chExt cx="0" cy="0"/>
        </a:xfrm>
      </p:grpSpPr>
      <p:sp>
        <p:nvSpPr>
          <p:cNvPr id="242" name="Google Shape;242;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43" name="Google Shape;243;p34"/>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44" name="Google Shape;244;p34"/>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45" name="Google Shape;245;p34"/>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46" name="Google Shape;246;p34"/>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47" name="Google Shape;247;p34"/>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48" name="Google Shape;248;p34"/>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49" name="Google Shape;249;p34"/>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250" name="Shape 250"/>
        <p:cNvGrpSpPr/>
        <p:nvPr/>
      </p:nvGrpSpPr>
      <p:grpSpPr>
        <a:xfrm>
          <a:off x="0" y="0"/>
          <a:ext cx="0" cy="0"/>
          <a:chOff x="0" y="0"/>
          <a:chExt cx="0" cy="0"/>
        </a:xfrm>
      </p:grpSpPr>
      <p:sp>
        <p:nvSpPr>
          <p:cNvPr id="251" name="Google Shape;251;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2" name="Google Shape;252;p35"/>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53" name="Google Shape;253;p35"/>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54" name="Google Shape;254;p35"/>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55" name="Google Shape;255;p35"/>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56" name="Google Shape;256;p35"/>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57" name="Google Shape;257;p35"/>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58" name="Google Shape;258;p35"/>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59" name="Google Shape;259;p35"/>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60" name="Google Shape;260;p35"/>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261" name="Shape 261"/>
        <p:cNvGrpSpPr/>
        <p:nvPr/>
      </p:nvGrpSpPr>
      <p:grpSpPr>
        <a:xfrm>
          <a:off x="0" y="0"/>
          <a:ext cx="0" cy="0"/>
          <a:chOff x="0" y="0"/>
          <a:chExt cx="0" cy="0"/>
        </a:xfrm>
      </p:grpSpPr>
      <p:sp>
        <p:nvSpPr>
          <p:cNvPr id="262" name="Google Shape;262;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63" name="Google Shape;263;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64" name="Google Shape;264;p36"/>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265" name="Shape 265"/>
        <p:cNvGrpSpPr/>
        <p:nvPr/>
      </p:nvGrpSpPr>
      <p:grpSpPr>
        <a:xfrm>
          <a:off x="0" y="0"/>
          <a:ext cx="0" cy="0"/>
          <a:chOff x="0" y="0"/>
          <a:chExt cx="0" cy="0"/>
        </a:xfrm>
      </p:grpSpPr>
      <p:sp>
        <p:nvSpPr>
          <p:cNvPr id="266" name="Google Shape;266;p37"/>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67" name="Google Shape;267;p37"/>
          <p:cNvSpPr/>
          <p:nvPr>
            <p:ph idx="2" type="pic"/>
          </p:nvPr>
        </p:nvSpPr>
        <p:spPr>
          <a:xfrm>
            <a:off x="4804825" y="1133300"/>
            <a:ext cx="4027500" cy="2392800"/>
          </a:xfrm>
          <a:prstGeom prst="rect">
            <a:avLst/>
          </a:prstGeom>
          <a:noFill/>
          <a:ln>
            <a:noFill/>
          </a:ln>
        </p:spPr>
      </p:sp>
      <p:sp>
        <p:nvSpPr>
          <p:cNvPr id="268" name="Google Shape;268;p37"/>
          <p:cNvSpPr/>
          <p:nvPr>
            <p:ph idx="3" type="pic"/>
          </p:nvPr>
        </p:nvSpPr>
        <p:spPr>
          <a:xfrm>
            <a:off x="311725" y="1133300"/>
            <a:ext cx="4027500" cy="2392800"/>
          </a:xfrm>
          <a:prstGeom prst="rect">
            <a:avLst/>
          </a:prstGeom>
          <a:noFill/>
          <a:ln>
            <a:noFill/>
          </a:ln>
        </p:spPr>
      </p:sp>
      <p:sp>
        <p:nvSpPr>
          <p:cNvPr id="269" name="Google Shape;269;p37"/>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0" name="Google Shape;270;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1" name="Google Shape;271;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2" name="Google Shape;272;p37"/>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73" name="Google Shape;273;p37"/>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274" name="Shape 274"/>
        <p:cNvGrpSpPr/>
        <p:nvPr/>
      </p:nvGrpSpPr>
      <p:grpSpPr>
        <a:xfrm>
          <a:off x="0" y="0"/>
          <a:ext cx="0" cy="0"/>
          <a:chOff x="0" y="0"/>
          <a:chExt cx="0" cy="0"/>
        </a:xfrm>
      </p:grpSpPr>
      <p:sp>
        <p:nvSpPr>
          <p:cNvPr id="275" name="Google Shape;275;p38"/>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6" name="Google Shape;276;p38"/>
          <p:cNvSpPr/>
          <p:nvPr>
            <p:ph idx="2" type="pic"/>
          </p:nvPr>
        </p:nvSpPr>
        <p:spPr>
          <a:xfrm>
            <a:off x="6205225" y="1128325"/>
            <a:ext cx="2627100" cy="2273100"/>
          </a:xfrm>
          <a:prstGeom prst="rect">
            <a:avLst/>
          </a:prstGeom>
          <a:noFill/>
          <a:ln>
            <a:noFill/>
          </a:ln>
        </p:spPr>
      </p:sp>
      <p:sp>
        <p:nvSpPr>
          <p:cNvPr id="277" name="Google Shape;277;p38"/>
          <p:cNvSpPr/>
          <p:nvPr>
            <p:ph idx="3" type="pic"/>
          </p:nvPr>
        </p:nvSpPr>
        <p:spPr>
          <a:xfrm>
            <a:off x="311725" y="1128325"/>
            <a:ext cx="2627100" cy="2273100"/>
          </a:xfrm>
          <a:prstGeom prst="rect">
            <a:avLst/>
          </a:prstGeom>
          <a:noFill/>
          <a:ln>
            <a:noFill/>
          </a:ln>
        </p:spPr>
      </p:sp>
      <p:sp>
        <p:nvSpPr>
          <p:cNvPr id="278" name="Google Shape;278;p38"/>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9" name="Google Shape;279;p38"/>
          <p:cNvSpPr/>
          <p:nvPr>
            <p:ph idx="5" type="pic"/>
          </p:nvPr>
        </p:nvSpPr>
        <p:spPr>
          <a:xfrm>
            <a:off x="3255250" y="1128325"/>
            <a:ext cx="2627100" cy="2273100"/>
          </a:xfrm>
          <a:prstGeom prst="rect">
            <a:avLst/>
          </a:prstGeom>
          <a:noFill/>
          <a:ln>
            <a:noFill/>
          </a:ln>
        </p:spPr>
      </p:sp>
      <p:sp>
        <p:nvSpPr>
          <p:cNvPr id="280" name="Google Shape;280;p38"/>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1" name="Google Shape;281;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82" name="Google Shape;282;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83" name="Google Shape;283;p38"/>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84" name="Google Shape;284;p38"/>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85" name="Google Shape;285;p38"/>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286" name="Shape 286"/>
        <p:cNvGrpSpPr/>
        <p:nvPr/>
      </p:nvGrpSpPr>
      <p:grpSpPr>
        <a:xfrm>
          <a:off x="0" y="0"/>
          <a:ext cx="0" cy="0"/>
          <a:chOff x="0" y="0"/>
          <a:chExt cx="0" cy="0"/>
        </a:xfrm>
      </p:grpSpPr>
      <p:sp>
        <p:nvSpPr>
          <p:cNvPr id="287" name="Google Shape;287;p39"/>
          <p:cNvSpPr/>
          <p:nvPr>
            <p:ph idx="2" type="pic"/>
          </p:nvPr>
        </p:nvSpPr>
        <p:spPr>
          <a:xfrm>
            <a:off x="311700" y="445025"/>
            <a:ext cx="8520600" cy="4218300"/>
          </a:xfrm>
          <a:prstGeom prst="rect">
            <a:avLst/>
          </a:prstGeom>
          <a:noFill/>
          <a:ln>
            <a:noFill/>
          </a:ln>
        </p:spPr>
      </p:sp>
      <p:sp>
        <p:nvSpPr>
          <p:cNvPr id="288" name="Google Shape;288;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289" name="Shape 289"/>
        <p:cNvGrpSpPr/>
        <p:nvPr/>
      </p:nvGrpSpPr>
      <p:grpSpPr>
        <a:xfrm>
          <a:off x="0" y="0"/>
          <a:ext cx="0" cy="0"/>
          <a:chOff x="0" y="0"/>
          <a:chExt cx="0" cy="0"/>
        </a:xfrm>
      </p:grpSpPr>
      <p:sp>
        <p:nvSpPr>
          <p:cNvPr id="290" name="Google Shape;290;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91" name="Google Shape;291;p40"/>
          <p:cNvSpPr/>
          <p:nvPr>
            <p:ph idx="2" type="pic"/>
          </p:nvPr>
        </p:nvSpPr>
        <p:spPr>
          <a:xfrm>
            <a:off x="3389600" y="118913"/>
            <a:ext cx="1643700" cy="1535100"/>
          </a:xfrm>
          <a:prstGeom prst="rect">
            <a:avLst/>
          </a:prstGeom>
          <a:noFill/>
          <a:ln>
            <a:noFill/>
          </a:ln>
        </p:spPr>
      </p:sp>
      <p:sp>
        <p:nvSpPr>
          <p:cNvPr id="292" name="Google Shape;292;p40"/>
          <p:cNvSpPr/>
          <p:nvPr>
            <p:ph idx="3" type="pic"/>
          </p:nvPr>
        </p:nvSpPr>
        <p:spPr>
          <a:xfrm>
            <a:off x="5195935" y="118913"/>
            <a:ext cx="1643700" cy="1535100"/>
          </a:xfrm>
          <a:prstGeom prst="rect">
            <a:avLst/>
          </a:prstGeom>
          <a:noFill/>
          <a:ln>
            <a:noFill/>
          </a:ln>
        </p:spPr>
      </p:sp>
      <p:sp>
        <p:nvSpPr>
          <p:cNvPr id="293" name="Google Shape;293;p40"/>
          <p:cNvSpPr/>
          <p:nvPr>
            <p:ph idx="4" type="pic"/>
          </p:nvPr>
        </p:nvSpPr>
        <p:spPr>
          <a:xfrm>
            <a:off x="7002270" y="118913"/>
            <a:ext cx="1643700" cy="1535100"/>
          </a:xfrm>
          <a:prstGeom prst="rect">
            <a:avLst/>
          </a:prstGeom>
          <a:noFill/>
          <a:ln>
            <a:noFill/>
          </a:ln>
        </p:spPr>
      </p:sp>
      <p:sp>
        <p:nvSpPr>
          <p:cNvPr id="294" name="Google Shape;294;p40"/>
          <p:cNvSpPr/>
          <p:nvPr>
            <p:ph idx="5" type="pic"/>
          </p:nvPr>
        </p:nvSpPr>
        <p:spPr>
          <a:xfrm>
            <a:off x="3389588" y="1804212"/>
            <a:ext cx="1643700" cy="1535100"/>
          </a:xfrm>
          <a:prstGeom prst="rect">
            <a:avLst/>
          </a:prstGeom>
          <a:noFill/>
          <a:ln>
            <a:noFill/>
          </a:ln>
        </p:spPr>
      </p:sp>
      <p:sp>
        <p:nvSpPr>
          <p:cNvPr id="295" name="Google Shape;295;p40"/>
          <p:cNvSpPr/>
          <p:nvPr>
            <p:ph idx="6" type="pic"/>
          </p:nvPr>
        </p:nvSpPr>
        <p:spPr>
          <a:xfrm>
            <a:off x="5195922" y="1804212"/>
            <a:ext cx="1643700" cy="1535100"/>
          </a:xfrm>
          <a:prstGeom prst="rect">
            <a:avLst/>
          </a:prstGeom>
          <a:noFill/>
          <a:ln>
            <a:noFill/>
          </a:ln>
        </p:spPr>
      </p:sp>
      <p:sp>
        <p:nvSpPr>
          <p:cNvPr id="296" name="Google Shape;296;p40"/>
          <p:cNvSpPr/>
          <p:nvPr>
            <p:ph idx="7" type="pic"/>
          </p:nvPr>
        </p:nvSpPr>
        <p:spPr>
          <a:xfrm>
            <a:off x="7002257" y="1804212"/>
            <a:ext cx="1643700" cy="1535100"/>
          </a:xfrm>
          <a:prstGeom prst="rect">
            <a:avLst/>
          </a:prstGeom>
          <a:noFill/>
          <a:ln>
            <a:noFill/>
          </a:ln>
        </p:spPr>
      </p:sp>
      <p:sp>
        <p:nvSpPr>
          <p:cNvPr id="297" name="Google Shape;297;p40"/>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98" name="Google Shape;298;p40"/>
          <p:cNvSpPr/>
          <p:nvPr>
            <p:ph idx="8" type="pic"/>
          </p:nvPr>
        </p:nvSpPr>
        <p:spPr>
          <a:xfrm>
            <a:off x="3389588" y="3489487"/>
            <a:ext cx="1643700" cy="1535100"/>
          </a:xfrm>
          <a:prstGeom prst="rect">
            <a:avLst/>
          </a:prstGeom>
          <a:noFill/>
          <a:ln>
            <a:noFill/>
          </a:ln>
        </p:spPr>
      </p:sp>
      <p:sp>
        <p:nvSpPr>
          <p:cNvPr id="299" name="Google Shape;299;p40"/>
          <p:cNvSpPr/>
          <p:nvPr>
            <p:ph idx="9" type="pic"/>
          </p:nvPr>
        </p:nvSpPr>
        <p:spPr>
          <a:xfrm>
            <a:off x="5195922" y="3489487"/>
            <a:ext cx="1643700" cy="1535100"/>
          </a:xfrm>
          <a:prstGeom prst="rect">
            <a:avLst/>
          </a:prstGeom>
          <a:noFill/>
          <a:ln>
            <a:noFill/>
          </a:ln>
        </p:spPr>
      </p:sp>
      <p:sp>
        <p:nvSpPr>
          <p:cNvPr id="300" name="Google Shape;300;p40"/>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type="tx">
  <p:cSld name="TITLE_AND_BODY">
    <p:spTree>
      <p:nvGrpSpPr>
        <p:cNvPr id="29" name="Shape 29"/>
        <p:cNvGrpSpPr/>
        <p:nvPr/>
      </p:nvGrpSpPr>
      <p:grpSpPr>
        <a:xfrm>
          <a:off x="0" y="0"/>
          <a:ext cx="0" cy="0"/>
          <a:chOff x="0" y="0"/>
          <a:chExt cx="0" cy="0"/>
        </a:xfrm>
      </p:grpSpPr>
      <p:cxnSp>
        <p:nvCxnSpPr>
          <p:cNvPr id="30" name="Google Shape;30;p5"/>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31" name="Google Shape;31;p5"/>
          <p:cNvSpPr txBox="1"/>
          <p:nvPr>
            <p:ph type="title"/>
          </p:nvPr>
        </p:nvSpPr>
        <p:spPr>
          <a:xfrm>
            <a:off x="420875" y="1552350"/>
            <a:ext cx="6231300" cy="1688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b="1" sz="6000">
                <a:solidFill>
                  <a:schemeClr val="lt1"/>
                </a:solidFill>
              </a:defRPr>
            </a:lvl2pPr>
            <a:lvl3pPr lvl="2">
              <a:lnSpc>
                <a:spcPct val="80000"/>
              </a:lnSpc>
              <a:spcBef>
                <a:spcPts val="0"/>
              </a:spcBef>
              <a:spcAft>
                <a:spcPts val="0"/>
              </a:spcAft>
              <a:buClr>
                <a:schemeClr val="lt1"/>
              </a:buClr>
              <a:buSzPts val="6000"/>
              <a:buFont typeface="Inter"/>
              <a:buNone/>
              <a:defRPr b="1" sz="6000">
                <a:solidFill>
                  <a:schemeClr val="lt1"/>
                </a:solidFill>
              </a:defRPr>
            </a:lvl3pPr>
            <a:lvl4pPr lvl="3">
              <a:lnSpc>
                <a:spcPct val="80000"/>
              </a:lnSpc>
              <a:spcBef>
                <a:spcPts val="0"/>
              </a:spcBef>
              <a:spcAft>
                <a:spcPts val="0"/>
              </a:spcAft>
              <a:buClr>
                <a:schemeClr val="lt1"/>
              </a:buClr>
              <a:buSzPts val="6000"/>
              <a:buFont typeface="Inter"/>
              <a:buNone/>
              <a:defRPr b="1" sz="6000">
                <a:solidFill>
                  <a:schemeClr val="lt1"/>
                </a:solidFill>
              </a:defRPr>
            </a:lvl4pPr>
            <a:lvl5pPr lvl="4">
              <a:lnSpc>
                <a:spcPct val="80000"/>
              </a:lnSpc>
              <a:spcBef>
                <a:spcPts val="0"/>
              </a:spcBef>
              <a:spcAft>
                <a:spcPts val="0"/>
              </a:spcAft>
              <a:buClr>
                <a:schemeClr val="lt1"/>
              </a:buClr>
              <a:buSzPts val="6000"/>
              <a:buFont typeface="Inter"/>
              <a:buNone/>
              <a:defRPr b="1" sz="6000">
                <a:solidFill>
                  <a:schemeClr val="lt1"/>
                </a:solidFill>
              </a:defRPr>
            </a:lvl5pPr>
            <a:lvl6pPr lvl="5">
              <a:lnSpc>
                <a:spcPct val="80000"/>
              </a:lnSpc>
              <a:spcBef>
                <a:spcPts val="0"/>
              </a:spcBef>
              <a:spcAft>
                <a:spcPts val="0"/>
              </a:spcAft>
              <a:buClr>
                <a:schemeClr val="lt1"/>
              </a:buClr>
              <a:buSzPts val="6000"/>
              <a:buFont typeface="Inter"/>
              <a:buNone/>
              <a:defRPr b="1" sz="6000">
                <a:solidFill>
                  <a:schemeClr val="lt1"/>
                </a:solidFill>
              </a:defRPr>
            </a:lvl6pPr>
            <a:lvl7pPr lvl="6">
              <a:lnSpc>
                <a:spcPct val="80000"/>
              </a:lnSpc>
              <a:spcBef>
                <a:spcPts val="0"/>
              </a:spcBef>
              <a:spcAft>
                <a:spcPts val="0"/>
              </a:spcAft>
              <a:buClr>
                <a:schemeClr val="lt1"/>
              </a:buClr>
              <a:buSzPts val="6000"/>
              <a:buFont typeface="Inter"/>
              <a:buNone/>
              <a:defRPr b="1" sz="6000">
                <a:solidFill>
                  <a:schemeClr val="lt1"/>
                </a:solidFill>
              </a:defRPr>
            </a:lvl7pPr>
            <a:lvl8pPr lvl="7">
              <a:lnSpc>
                <a:spcPct val="80000"/>
              </a:lnSpc>
              <a:spcBef>
                <a:spcPts val="0"/>
              </a:spcBef>
              <a:spcAft>
                <a:spcPts val="0"/>
              </a:spcAft>
              <a:buClr>
                <a:schemeClr val="lt1"/>
              </a:buClr>
              <a:buSzPts val="6000"/>
              <a:buFont typeface="Inter"/>
              <a:buNone/>
              <a:defRPr b="1" sz="6000">
                <a:solidFill>
                  <a:schemeClr val="lt1"/>
                </a:solidFill>
              </a:defRPr>
            </a:lvl8pPr>
            <a:lvl9pPr lvl="8">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32" name="Google Shape;32;p5"/>
          <p:cNvSpPr txBox="1"/>
          <p:nvPr>
            <p:ph idx="2" type="title"/>
          </p:nvPr>
        </p:nvSpPr>
        <p:spPr>
          <a:xfrm>
            <a:off x="472350" y="3144800"/>
            <a:ext cx="2965500" cy="164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p:txBody>
      </p:sp>
      <p:sp>
        <p:nvSpPr>
          <p:cNvPr id="33" name="Google Shape;33;p5"/>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lt2"/>
                </a:solidFill>
                <a:latin typeface="Inter Light"/>
                <a:ea typeface="Inter Light"/>
                <a:cs typeface="Inter Light"/>
                <a:sym typeface="Inter Light"/>
              </a:defRPr>
            </a:lvl1pPr>
            <a:lvl2pPr lvl="1" rtl="0" algn="ctr">
              <a:buNone/>
              <a:defRPr sz="800">
                <a:solidFill>
                  <a:schemeClr val="lt2"/>
                </a:solidFill>
                <a:latin typeface="Inter Light"/>
                <a:ea typeface="Inter Light"/>
                <a:cs typeface="Inter Light"/>
                <a:sym typeface="Inter Light"/>
              </a:defRPr>
            </a:lvl2pPr>
            <a:lvl3pPr lvl="2" rtl="0" algn="ctr">
              <a:buNone/>
              <a:defRPr sz="800">
                <a:solidFill>
                  <a:schemeClr val="lt2"/>
                </a:solidFill>
                <a:latin typeface="Inter Light"/>
                <a:ea typeface="Inter Light"/>
                <a:cs typeface="Inter Light"/>
                <a:sym typeface="Inter Light"/>
              </a:defRPr>
            </a:lvl3pPr>
            <a:lvl4pPr lvl="3" rtl="0" algn="ctr">
              <a:buNone/>
              <a:defRPr sz="800">
                <a:solidFill>
                  <a:schemeClr val="lt2"/>
                </a:solidFill>
                <a:latin typeface="Inter Light"/>
                <a:ea typeface="Inter Light"/>
                <a:cs typeface="Inter Light"/>
                <a:sym typeface="Inter Light"/>
              </a:defRPr>
            </a:lvl4pPr>
            <a:lvl5pPr lvl="4" rtl="0" algn="ctr">
              <a:buNone/>
              <a:defRPr sz="800">
                <a:solidFill>
                  <a:schemeClr val="lt2"/>
                </a:solidFill>
                <a:latin typeface="Inter Light"/>
                <a:ea typeface="Inter Light"/>
                <a:cs typeface="Inter Light"/>
                <a:sym typeface="Inter Light"/>
              </a:defRPr>
            </a:lvl5pPr>
            <a:lvl6pPr lvl="5" rtl="0" algn="ctr">
              <a:buNone/>
              <a:defRPr sz="800">
                <a:solidFill>
                  <a:schemeClr val="lt2"/>
                </a:solidFill>
                <a:latin typeface="Inter Light"/>
                <a:ea typeface="Inter Light"/>
                <a:cs typeface="Inter Light"/>
                <a:sym typeface="Inter Light"/>
              </a:defRPr>
            </a:lvl6pPr>
            <a:lvl7pPr lvl="6" rtl="0" algn="ctr">
              <a:buNone/>
              <a:defRPr sz="800">
                <a:solidFill>
                  <a:schemeClr val="lt2"/>
                </a:solidFill>
                <a:latin typeface="Inter Light"/>
                <a:ea typeface="Inter Light"/>
                <a:cs typeface="Inter Light"/>
                <a:sym typeface="Inter Light"/>
              </a:defRPr>
            </a:lvl7pPr>
            <a:lvl8pPr lvl="7" rtl="0" algn="ctr">
              <a:buNone/>
              <a:defRPr sz="800">
                <a:solidFill>
                  <a:schemeClr val="lt2"/>
                </a:solidFill>
                <a:latin typeface="Inter Light"/>
                <a:ea typeface="Inter Light"/>
                <a:cs typeface="Inter Light"/>
                <a:sym typeface="Inter Light"/>
              </a:defRPr>
            </a:lvl8pPr>
            <a:lvl9pPr lvl="8" rtl="0" algn="ctr">
              <a:buNone/>
              <a:defRPr sz="800">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53">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enue Model" type="twoColTx">
  <p:cSld name="TITLE_AND_TWO_COLUMNS">
    <p:spTree>
      <p:nvGrpSpPr>
        <p:cNvPr id="34" name="Shape 34"/>
        <p:cNvGrpSpPr/>
        <p:nvPr/>
      </p:nvGrpSpPr>
      <p:grpSpPr>
        <a:xfrm>
          <a:off x="0" y="0"/>
          <a:ext cx="0" cy="0"/>
          <a:chOff x="0" y="0"/>
          <a:chExt cx="0" cy="0"/>
        </a:xfrm>
      </p:grpSpPr>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36" name="Google Shape;36;p6"/>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37" name="Google Shape;37;p6"/>
          <p:cNvSpPr txBox="1"/>
          <p:nvPr>
            <p:ph type="title"/>
          </p:nvPr>
        </p:nvSpPr>
        <p:spPr>
          <a:xfrm>
            <a:off x="450850" y="596800"/>
            <a:ext cx="6767700" cy="14319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38" name="Google Shape;38;p6"/>
          <p:cNvSpPr txBox="1"/>
          <p:nvPr>
            <p:ph idx="1" type="body"/>
          </p:nvPr>
        </p:nvSpPr>
        <p:spPr>
          <a:xfrm>
            <a:off x="560525" y="3718900"/>
            <a:ext cx="3552600" cy="873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39" name="Google Shape;39;p6"/>
          <p:cNvSpPr txBox="1"/>
          <p:nvPr>
            <p:ph idx="2" type="body"/>
          </p:nvPr>
        </p:nvSpPr>
        <p:spPr>
          <a:xfrm>
            <a:off x="4113125" y="3718900"/>
            <a:ext cx="3552600" cy="873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40" name="Google Shape;40;p6"/>
          <p:cNvSpPr txBox="1"/>
          <p:nvPr>
            <p:ph idx="3"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lt2"/>
                </a:solidFill>
                <a:latin typeface="Inter Light"/>
                <a:ea typeface="Inter Light"/>
                <a:cs typeface="Inter Light"/>
                <a:sym typeface="Inter Light"/>
              </a:defRPr>
            </a:lvl1pPr>
            <a:lvl2pPr lvl="1" rtl="0" algn="ctr">
              <a:buNone/>
              <a:defRPr sz="800">
                <a:solidFill>
                  <a:schemeClr val="lt2"/>
                </a:solidFill>
                <a:latin typeface="Inter Light"/>
                <a:ea typeface="Inter Light"/>
                <a:cs typeface="Inter Light"/>
                <a:sym typeface="Inter Light"/>
              </a:defRPr>
            </a:lvl2pPr>
            <a:lvl3pPr lvl="2" rtl="0" algn="ctr">
              <a:buNone/>
              <a:defRPr sz="800">
                <a:solidFill>
                  <a:schemeClr val="lt2"/>
                </a:solidFill>
                <a:latin typeface="Inter Light"/>
                <a:ea typeface="Inter Light"/>
                <a:cs typeface="Inter Light"/>
                <a:sym typeface="Inter Light"/>
              </a:defRPr>
            </a:lvl3pPr>
            <a:lvl4pPr lvl="3" rtl="0" algn="ctr">
              <a:buNone/>
              <a:defRPr sz="800">
                <a:solidFill>
                  <a:schemeClr val="lt2"/>
                </a:solidFill>
                <a:latin typeface="Inter Light"/>
                <a:ea typeface="Inter Light"/>
                <a:cs typeface="Inter Light"/>
                <a:sym typeface="Inter Light"/>
              </a:defRPr>
            </a:lvl4pPr>
            <a:lvl5pPr lvl="4" rtl="0" algn="ctr">
              <a:buNone/>
              <a:defRPr sz="800">
                <a:solidFill>
                  <a:schemeClr val="lt2"/>
                </a:solidFill>
                <a:latin typeface="Inter Light"/>
                <a:ea typeface="Inter Light"/>
                <a:cs typeface="Inter Light"/>
                <a:sym typeface="Inter Light"/>
              </a:defRPr>
            </a:lvl5pPr>
            <a:lvl6pPr lvl="5" rtl="0" algn="ctr">
              <a:buNone/>
              <a:defRPr sz="800">
                <a:solidFill>
                  <a:schemeClr val="lt2"/>
                </a:solidFill>
                <a:latin typeface="Inter Light"/>
                <a:ea typeface="Inter Light"/>
                <a:cs typeface="Inter Light"/>
                <a:sym typeface="Inter Light"/>
              </a:defRPr>
            </a:lvl6pPr>
            <a:lvl7pPr lvl="6" rtl="0" algn="ctr">
              <a:buNone/>
              <a:defRPr sz="800">
                <a:solidFill>
                  <a:schemeClr val="lt2"/>
                </a:solidFill>
                <a:latin typeface="Inter Light"/>
                <a:ea typeface="Inter Light"/>
                <a:cs typeface="Inter Light"/>
                <a:sym typeface="Inter Light"/>
              </a:defRPr>
            </a:lvl7pPr>
            <a:lvl8pPr lvl="7" rtl="0" algn="ctr">
              <a:buNone/>
              <a:defRPr sz="800">
                <a:solidFill>
                  <a:schemeClr val="lt2"/>
                </a:solidFill>
                <a:latin typeface="Inter Light"/>
                <a:ea typeface="Inter Light"/>
                <a:cs typeface="Inter Light"/>
                <a:sym typeface="Inter Light"/>
              </a:defRPr>
            </a:lvl8pPr>
            <a:lvl9pPr lvl="8" rtl="0" algn="ctr">
              <a:buNone/>
              <a:defRPr sz="800">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Timeline" type="titleOnly">
  <p:cSld name="TITLE_ONLY">
    <p:spTree>
      <p:nvGrpSpPr>
        <p:cNvPr id="41" name="Shape 41"/>
        <p:cNvGrpSpPr/>
        <p:nvPr/>
      </p:nvGrpSpPr>
      <p:grpSpPr>
        <a:xfrm>
          <a:off x="0" y="0"/>
          <a:ext cx="0" cy="0"/>
          <a:chOff x="0" y="0"/>
          <a:chExt cx="0" cy="0"/>
        </a:xfrm>
      </p:grpSpPr>
      <p:sp>
        <p:nvSpPr>
          <p:cNvPr id="42" name="Google Shape;4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43" name="Google Shape;43;p7"/>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44" name="Google Shape;44;p7"/>
          <p:cNvSpPr txBox="1"/>
          <p:nvPr>
            <p:ph type="title"/>
          </p:nvPr>
        </p:nvSpPr>
        <p:spPr>
          <a:xfrm>
            <a:off x="452575" y="596800"/>
            <a:ext cx="6868800" cy="13392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4200"/>
              <a:buFont typeface="Inter"/>
              <a:buNone/>
              <a:defRPr/>
            </a:lvl1pPr>
            <a:lvl2pPr lvl="1">
              <a:lnSpc>
                <a:spcPct val="80000"/>
              </a:lnSpc>
              <a:spcBef>
                <a:spcPts val="0"/>
              </a:spcBef>
              <a:spcAft>
                <a:spcPts val="0"/>
              </a:spcAft>
              <a:buClr>
                <a:schemeClr val="dk2"/>
              </a:buClr>
              <a:buSzPts val="4800"/>
              <a:buFont typeface="Inter"/>
              <a:buNone/>
              <a:defRPr b="1" sz="4800"/>
            </a:lvl2pPr>
            <a:lvl3pPr lvl="2">
              <a:lnSpc>
                <a:spcPct val="80000"/>
              </a:lnSpc>
              <a:spcBef>
                <a:spcPts val="0"/>
              </a:spcBef>
              <a:spcAft>
                <a:spcPts val="0"/>
              </a:spcAft>
              <a:buClr>
                <a:schemeClr val="dk2"/>
              </a:buClr>
              <a:buSzPts val="4800"/>
              <a:buFont typeface="Inter"/>
              <a:buNone/>
              <a:defRPr b="1" sz="4800"/>
            </a:lvl3pPr>
            <a:lvl4pPr lvl="3">
              <a:lnSpc>
                <a:spcPct val="80000"/>
              </a:lnSpc>
              <a:spcBef>
                <a:spcPts val="0"/>
              </a:spcBef>
              <a:spcAft>
                <a:spcPts val="0"/>
              </a:spcAft>
              <a:buClr>
                <a:schemeClr val="dk2"/>
              </a:buClr>
              <a:buSzPts val="4800"/>
              <a:buFont typeface="Inter"/>
              <a:buNone/>
              <a:defRPr b="1" sz="4800"/>
            </a:lvl4pPr>
            <a:lvl5pPr lvl="4">
              <a:lnSpc>
                <a:spcPct val="80000"/>
              </a:lnSpc>
              <a:spcBef>
                <a:spcPts val="0"/>
              </a:spcBef>
              <a:spcAft>
                <a:spcPts val="0"/>
              </a:spcAft>
              <a:buClr>
                <a:schemeClr val="dk2"/>
              </a:buClr>
              <a:buSzPts val="4800"/>
              <a:buFont typeface="Inter"/>
              <a:buNone/>
              <a:defRPr b="1" sz="4800"/>
            </a:lvl5pPr>
            <a:lvl6pPr lvl="5">
              <a:lnSpc>
                <a:spcPct val="80000"/>
              </a:lnSpc>
              <a:spcBef>
                <a:spcPts val="0"/>
              </a:spcBef>
              <a:spcAft>
                <a:spcPts val="0"/>
              </a:spcAft>
              <a:buClr>
                <a:schemeClr val="dk2"/>
              </a:buClr>
              <a:buSzPts val="4800"/>
              <a:buFont typeface="Inter"/>
              <a:buNone/>
              <a:defRPr b="1" sz="4800"/>
            </a:lvl6pPr>
            <a:lvl7pPr lvl="6">
              <a:lnSpc>
                <a:spcPct val="80000"/>
              </a:lnSpc>
              <a:spcBef>
                <a:spcPts val="0"/>
              </a:spcBef>
              <a:spcAft>
                <a:spcPts val="0"/>
              </a:spcAft>
              <a:buClr>
                <a:schemeClr val="dk2"/>
              </a:buClr>
              <a:buSzPts val="4800"/>
              <a:buFont typeface="Inter"/>
              <a:buNone/>
              <a:defRPr b="1" sz="4800"/>
            </a:lvl7pPr>
            <a:lvl8pPr lvl="7">
              <a:lnSpc>
                <a:spcPct val="80000"/>
              </a:lnSpc>
              <a:spcBef>
                <a:spcPts val="0"/>
              </a:spcBef>
              <a:spcAft>
                <a:spcPts val="0"/>
              </a:spcAft>
              <a:buClr>
                <a:schemeClr val="dk2"/>
              </a:buClr>
              <a:buSzPts val="4800"/>
              <a:buFont typeface="Inter"/>
              <a:buNone/>
              <a:defRPr b="1" sz="4800"/>
            </a:lvl8pPr>
            <a:lvl9pPr lvl="8">
              <a:lnSpc>
                <a:spcPct val="80000"/>
              </a:lnSpc>
              <a:spcBef>
                <a:spcPts val="0"/>
              </a:spcBef>
              <a:spcAft>
                <a:spcPts val="0"/>
              </a:spcAft>
              <a:buClr>
                <a:schemeClr val="dk2"/>
              </a:buClr>
              <a:buSzPts val="4800"/>
              <a:buFont typeface="Inter"/>
              <a:buNone/>
              <a:defRPr b="1" sz="4800"/>
            </a:lvl9pPr>
          </a:lstStyle>
          <a:p/>
        </p:txBody>
      </p:sp>
      <p:sp>
        <p:nvSpPr>
          <p:cNvPr id="45" name="Google Shape;45;p7"/>
          <p:cNvSpPr txBox="1"/>
          <p:nvPr>
            <p:ph idx="1" type="body"/>
          </p:nvPr>
        </p:nvSpPr>
        <p:spPr>
          <a:xfrm>
            <a:off x="589475" y="2780825"/>
            <a:ext cx="1641300" cy="1719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46" name="Google Shape;46;p7"/>
          <p:cNvSpPr txBox="1"/>
          <p:nvPr>
            <p:ph idx="2" type="body"/>
          </p:nvPr>
        </p:nvSpPr>
        <p:spPr>
          <a:xfrm>
            <a:off x="2601850" y="2780825"/>
            <a:ext cx="1641300" cy="1719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47" name="Google Shape;47;p7"/>
          <p:cNvSpPr txBox="1"/>
          <p:nvPr>
            <p:ph idx="3" type="body"/>
          </p:nvPr>
        </p:nvSpPr>
        <p:spPr>
          <a:xfrm>
            <a:off x="4601450" y="2780825"/>
            <a:ext cx="1641300" cy="1719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48" name="Google Shape;48;p7"/>
          <p:cNvSpPr txBox="1"/>
          <p:nvPr>
            <p:ph idx="4" type="body"/>
          </p:nvPr>
        </p:nvSpPr>
        <p:spPr>
          <a:xfrm>
            <a:off x="6602800" y="2780825"/>
            <a:ext cx="1641300" cy="1719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49" name="Google Shape;49;p7"/>
          <p:cNvSpPr txBox="1"/>
          <p:nvPr>
            <p:ph idx="5"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ive Advantage">
  <p:cSld name="ONE_COLUMN_TEXT">
    <p:spTree>
      <p:nvGrpSpPr>
        <p:cNvPr id="50" name="Shape 50"/>
        <p:cNvGrpSpPr/>
        <p:nvPr/>
      </p:nvGrpSpPr>
      <p:grpSpPr>
        <a:xfrm>
          <a:off x="0" y="0"/>
          <a:ext cx="0" cy="0"/>
          <a:chOff x="0" y="0"/>
          <a:chExt cx="0" cy="0"/>
        </a:xfrm>
      </p:grpSpPr>
      <p:sp>
        <p:nvSpPr>
          <p:cNvPr id="51" name="Google Shape;5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52" name="Google Shape;52;p8"/>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53" name="Google Shape;53;p8"/>
          <p:cNvSpPr txBox="1"/>
          <p:nvPr>
            <p:ph type="title"/>
          </p:nvPr>
        </p:nvSpPr>
        <p:spPr>
          <a:xfrm>
            <a:off x="452575" y="596800"/>
            <a:ext cx="4418100" cy="2965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54" name="Google Shape;54;p8"/>
          <p:cNvSpPr/>
          <p:nvPr>
            <p:ph idx="2" type="pic"/>
          </p:nvPr>
        </p:nvSpPr>
        <p:spPr>
          <a:xfrm>
            <a:off x="5039775" y="196800"/>
            <a:ext cx="3905400" cy="4749900"/>
          </a:xfrm>
          <a:prstGeom prst="roundRect">
            <a:avLst>
              <a:gd fmla="val 2053" name="adj"/>
            </a:avLst>
          </a:prstGeom>
          <a:noFill/>
          <a:ln>
            <a:noFill/>
          </a:ln>
        </p:spPr>
      </p:sp>
      <p:sp>
        <p:nvSpPr>
          <p:cNvPr id="55" name="Google Shape;55;p8"/>
          <p:cNvSpPr txBox="1"/>
          <p:nvPr>
            <p:ph idx="1" type="body"/>
          </p:nvPr>
        </p:nvSpPr>
        <p:spPr>
          <a:xfrm>
            <a:off x="452575" y="1966775"/>
            <a:ext cx="3212700" cy="2080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Inter"/>
              <a:buChar char="●"/>
              <a:defRPr/>
            </a:lvl1pPr>
            <a:lvl2pPr indent="-304800" lvl="1" marL="914400">
              <a:spcBef>
                <a:spcPts val="0"/>
              </a:spcBef>
              <a:spcAft>
                <a:spcPts val="0"/>
              </a:spcAft>
              <a:buSzPts val="1200"/>
              <a:buFont typeface="Inter"/>
              <a:buChar char="○"/>
              <a:defRPr/>
            </a:lvl2pPr>
            <a:lvl3pPr indent="-304800" lvl="2" marL="1371600">
              <a:spcBef>
                <a:spcPts val="0"/>
              </a:spcBef>
              <a:spcAft>
                <a:spcPts val="0"/>
              </a:spcAft>
              <a:buSzPts val="1200"/>
              <a:buFont typeface="Inter"/>
              <a:buChar char="■"/>
              <a:defRPr/>
            </a:lvl3pPr>
            <a:lvl4pPr indent="-304800" lvl="3" marL="1828800">
              <a:spcBef>
                <a:spcPts val="0"/>
              </a:spcBef>
              <a:spcAft>
                <a:spcPts val="0"/>
              </a:spcAft>
              <a:buSzPts val="1200"/>
              <a:buFont typeface="Inter"/>
              <a:buChar char="●"/>
              <a:defRPr/>
            </a:lvl4pPr>
            <a:lvl5pPr indent="-304800" lvl="4" marL="2286000">
              <a:spcBef>
                <a:spcPts val="0"/>
              </a:spcBef>
              <a:spcAft>
                <a:spcPts val="0"/>
              </a:spcAft>
              <a:buSzPts val="1200"/>
              <a:buFont typeface="Inter"/>
              <a:buChar char="○"/>
              <a:defRPr/>
            </a:lvl5pPr>
            <a:lvl6pPr indent="-304800" lvl="5" marL="2743200">
              <a:spcBef>
                <a:spcPts val="0"/>
              </a:spcBef>
              <a:spcAft>
                <a:spcPts val="0"/>
              </a:spcAft>
              <a:buSzPts val="1200"/>
              <a:buFont typeface="Inter"/>
              <a:buChar char="■"/>
              <a:defRPr/>
            </a:lvl6pPr>
            <a:lvl7pPr indent="-304800" lvl="6" marL="3200400">
              <a:spcBef>
                <a:spcPts val="0"/>
              </a:spcBef>
              <a:spcAft>
                <a:spcPts val="0"/>
              </a:spcAft>
              <a:buSzPts val="1200"/>
              <a:buFont typeface="Inter"/>
              <a:buChar char="●"/>
              <a:defRPr/>
            </a:lvl7pPr>
            <a:lvl8pPr indent="-304800" lvl="7" marL="3657600">
              <a:spcBef>
                <a:spcPts val="0"/>
              </a:spcBef>
              <a:spcAft>
                <a:spcPts val="0"/>
              </a:spcAft>
              <a:buSzPts val="1200"/>
              <a:buFont typeface="Inter"/>
              <a:buChar char="○"/>
              <a:defRPr/>
            </a:lvl8pPr>
            <a:lvl9pPr indent="-304800" lvl="8" marL="4114800">
              <a:spcBef>
                <a:spcPts val="0"/>
              </a:spcBef>
              <a:spcAft>
                <a:spcPts val="0"/>
              </a:spcAft>
              <a:buSzPts val="1200"/>
              <a:buFont typeface="Inter"/>
              <a:buChar char="■"/>
              <a:defRPr/>
            </a:lvl9pPr>
          </a:lstStyle>
          <a:p/>
        </p:txBody>
      </p:sp>
      <p:sp>
        <p:nvSpPr>
          <p:cNvPr id="56" name="Google Shape;56;p8"/>
          <p:cNvSpPr txBox="1"/>
          <p:nvPr>
            <p:ph idx="3"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p:cSld name="MAIN_POINT">
    <p:spTree>
      <p:nvGrpSpPr>
        <p:cNvPr id="57" name="Shape 57"/>
        <p:cNvGrpSpPr/>
        <p:nvPr/>
      </p:nvGrpSpPr>
      <p:grpSpPr>
        <a:xfrm>
          <a:off x="0" y="0"/>
          <a:ext cx="0" cy="0"/>
          <a:chOff x="0" y="0"/>
          <a:chExt cx="0" cy="0"/>
        </a:xfrm>
      </p:grpSpPr>
      <p:sp>
        <p:nvSpPr>
          <p:cNvPr id="58" name="Google Shape;58;p9"/>
          <p:cNvSpPr/>
          <p:nvPr>
            <p:ph idx="2" type="pic"/>
          </p:nvPr>
        </p:nvSpPr>
        <p:spPr>
          <a:xfrm>
            <a:off x="566350" y="1569300"/>
            <a:ext cx="1466400" cy="1570200"/>
          </a:xfrm>
          <a:prstGeom prst="roundRect">
            <a:avLst>
              <a:gd fmla="val 6320" name="adj"/>
            </a:avLst>
          </a:prstGeom>
          <a:noFill/>
          <a:ln>
            <a:noFill/>
          </a:ln>
        </p:spPr>
      </p:sp>
      <p:sp>
        <p:nvSpPr>
          <p:cNvPr id="59" name="Google Shape;59;p9"/>
          <p:cNvSpPr/>
          <p:nvPr>
            <p:ph idx="3" type="pic"/>
          </p:nvPr>
        </p:nvSpPr>
        <p:spPr>
          <a:xfrm>
            <a:off x="2588275" y="1569300"/>
            <a:ext cx="1466400" cy="1570200"/>
          </a:xfrm>
          <a:prstGeom prst="roundRect">
            <a:avLst>
              <a:gd fmla="val 6320" name="adj"/>
            </a:avLst>
          </a:prstGeom>
          <a:noFill/>
          <a:ln>
            <a:noFill/>
          </a:ln>
        </p:spPr>
      </p:sp>
      <p:sp>
        <p:nvSpPr>
          <p:cNvPr id="60" name="Google Shape;60;p9"/>
          <p:cNvSpPr/>
          <p:nvPr>
            <p:ph idx="4" type="pic"/>
          </p:nvPr>
        </p:nvSpPr>
        <p:spPr>
          <a:xfrm>
            <a:off x="4613113" y="1569300"/>
            <a:ext cx="1466400" cy="1570200"/>
          </a:xfrm>
          <a:prstGeom prst="roundRect">
            <a:avLst>
              <a:gd fmla="val 6320" name="adj"/>
            </a:avLst>
          </a:prstGeom>
          <a:noFill/>
          <a:ln>
            <a:noFill/>
          </a:ln>
        </p:spPr>
      </p:sp>
      <p:sp>
        <p:nvSpPr>
          <p:cNvPr id="61" name="Google Shape;61;p9"/>
          <p:cNvSpPr/>
          <p:nvPr>
            <p:ph idx="5" type="pic"/>
          </p:nvPr>
        </p:nvSpPr>
        <p:spPr>
          <a:xfrm>
            <a:off x="6637950" y="1569300"/>
            <a:ext cx="1466400" cy="1570200"/>
          </a:xfrm>
          <a:prstGeom prst="roundRect">
            <a:avLst>
              <a:gd fmla="val 6320" name="adj"/>
            </a:avLst>
          </a:prstGeom>
          <a:noFill/>
          <a:ln>
            <a:noFill/>
          </a:ln>
        </p:spPr>
      </p:sp>
      <p:cxnSp>
        <p:nvCxnSpPr>
          <p:cNvPr id="62" name="Google Shape;62;p9"/>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63" name="Google Shape;63;p9"/>
          <p:cNvSpPr txBox="1"/>
          <p:nvPr>
            <p:ph type="title"/>
          </p:nvPr>
        </p:nvSpPr>
        <p:spPr>
          <a:xfrm>
            <a:off x="450850" y="596800"/>
            <a:ext cx="6767700" cy="18288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64" name="Google Shape;64;p9"/>
          <p:cNvSpPr txBox="1"/>
          <p:nvPr>
            <p:ph idx="1" type="subTitle"/>
          </p:nvPr>
        </p:nvSpPr>
        <p:spPr>
          <a:xfrm>
            <a:off x="566350" y="3190975"/>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65" name="Google Shape;65;p9"/>
          <p:cNvSpPr txBox="1"/>
          <p:nvPr>
            <p:ph idx="6" type="subTitle"/>
          </p:nvPr>
        </p:nvSpPr>
        <p:spPr>
          <a:xfrm>
            <a:off x="2588275" y="3190975"/>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66" name="Google Shape;66;p9"/>
          <p:cNvSpPr txBox="1"/>
          <p:nvPr>
            <p:ph idx="7" type="subTitle"/>
          </p:nvPr>
        </p:nvSpPr>
        <p:spPr>
          <a:xfrm>
            <a:off x="4613113" y="3190975"/>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67" name="Google Shape;67;p9"/>
          <p:cNvSpPr txBox="1"/>
          <p:nvPr>
            <p:ph idx="8" type="subTitle"/>
          </p:nvPr>
        </p:nvSpPr>
        <p:spPr>
          <a:xfrm>
            <a:off x="6637950" y="3190975"/>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68" name="Google Shape;68;p9"/>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lt2"/>
                </a:solidFill>
                <a:latin typeface="Inter Light"/>
                <a:ea typeface="Inter Light"/>
                <a:cs typeface="Inter Light"/>
                <a:sym typeface="Inter Light"/>
              </a:defRPr>
            </a:lvl1pPr>
            <a:lvl2pPr lvl="1" rtl="0" algn="ctr">
              <a:buNone/>
              <a:defRPr sz="800">
                <a:solidFill>
                  <a:schemeClr val="lt2"/>
                </a:solidFill>
                <a:latin typeface="Inter Light"/>
                <a:ea typeface="Inter Light"/>
                <a:cs typeface="Inter Light"/>
                <a:sym typeface="Inter Light"/>
              </a:defRPr>
            </a:lvl2pPr>
            <a:lvl3pPr lvl="2" rtl="0" algn="ctr">
              <a:buNone/>
              <a:defRPr sz="800">
                <a:solidFill>
                  <a:schemeClr val="lt2"/>
                </a:solidFill>
                <a:latin typeface="Inter Light"/>
                <a:ea typeface="Inter Light"/>
                <a:cs typeface="Inter Light"/>
                <a:sym typeface="Inter Light"/>
              </a:defRPr>
            </a:lvl3pPr>
            <a:lvl4pPr lvl="3" rtl="0" algn="ctr">
              <a:buNone/>
              <a:defRPr sz="800">
                <a:solidFill>
                  <a:schemeClr val="lt2"/>
                </a:solidFill>
                <a:latin typeface="Inter Light"/>
                <a:ea typeface="Inter Light"/>
                <a:cs typeface="Inter Light"/>
                <a:sym typeface="Inter Light"/>
              </a:defRPr>
            </a:lvl4pPr>
            <a:lvl5pPr lvl="4" rtl="0" algn="ctr">
              <a:buNone/>
              <a:defRPr sz="800">
                <a:solidFill>
                  <a:schemeClr val="lt2"/>
                </a:solidFill>
                <a:latin typeface="Inter Light"/>
                <a:ea typeface="Inter Light"/>
                <a:cs typeface="Inter Light"/>
                <a:sym typeface="Inter Light"/>
              </a:defRPr>
            </a:lvl5pPr>
            <a:lvl6pPr lvl="5" rtl="0" algn="ctr">
              <a:buNone/>
              <a:defRPr sz="800">
                <a:solidFill>
                  <a:schemeClr val="lt2"/>
                </a:solidFill>
                <a:latin typeface="Inter Light"/>
                <a:ea typeface="Inter Light"/>
                <a:cs typeface="Inter Light"/>
                <a:sym typeface="Inter Light"/>
              </a:defRPr>
            </a:lvl6pPr>
            <a:lvl7pPr lvl="6" rtl="0" algn="ctr">
              <a:buNone/>
              <a:defRPr sz="800">
                <a:solidFill>
                  <a:schemeClr val="lt2"/>
                </a:solidFill>
                <a:latin typeface="Inter Light"/>
                <a:ea typeface="Inter Light"/>
                <a:cs typeface="Inter Light"/>
                <a:sym typeface="Inter Light"/>
              </a:defRPr>
            </a:lvl7pPr>
            <a:lvl8pPr lvl="7" rtl="0" algn="ctr">
              <a:buNone/>
              <a:defRPr sz="800">
                <a:solidFill>
                  <a:schemeClr val="lt2"/>
                </a:solidFill>
                <a:latin typeface="Inter Light"/>
                <a:ea typeface="Inter Light"/>
                <a:cs typeface="Inter Light"/>
                <a:sym typeface="Inter Light"/>
              </a:defRPr>
            </a:lvl8pPr>
            <a:lvl9pPr lvl="8" rtl="0" algn="ctr">
              <a:buNone/>
              <a:defRPr sz="800">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rrent Market / Market Size">
  <p:cSld name="SECTION_TITLE_AND_DESCRIPTION">
    <p:spTree>
      <p:nvGrpSpPr>
        <p:cNvPr id="69" name="Shape 69"/>
        <p:cNvGrpSpPr/>
        <p:nvPr/>
      </p:nvGrpSpPr>
      <p:grpSpPr>
        <a:xfrm>
          <a:off x="0" y="0"/>
          <a:ext cx="0" cy="0"/>
          <a:chOff x="0" y="0"/>
          <a:chExt cx="0" cy="0"/>
        </a:xfrm>
      </p:grpSpPr>
      <p:sp>
        <p:nvSpPr>
          <p:cNvPr id="70" name="Google Shape;70;p10"/>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71" name="Google Shape;71;p10"/>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72" name="Google Shape;72;p10"/>
          <p:cNvSpPr txBox="1"/>
          <p:nvPr>
            <p:ph idx="1" type="subTitle"/>
          </p:nvPr>
        </p:nvSpPr>
        <p:spPr>
          <a:xfrm>
            <a:off x="675475" y="305590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p:txBody>
      </p:sp>
      <p:sp>
        <p:nvSpPr>
          <p:cNvPr id="73" name="Google Shape;73;p10"/>
          <p:cNvSpPr txBox="1"/>
          <p:nvPr>
            <p:ph idx="2" type="body"/>
          </p:nvPr>
        </p:nvSpPr>
        <p:spPr>
          <a:xfrm>
            <a:off x="604925" y="36681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74" name="Google Shape;74;p10"/>
          <p:cNvSpPr txBox="1"/>
          <p:nvPr>
            <p:ph idx="3" type="subTitle"/>
          </p:nvPr>
        </p:nvSpPr>
        <p:spPr>
          <a:xfrm>
            <a:off x="3885400" y="305590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p:txBody>
      </p:sp>
      <p:sp>
        <p:nvSpPr>
          <p:cNvPr id="75" name="Google Shape;75;p10"/>
          <p:cNvSpPr txBox="1"/>
          <p:nvPr>
            <p:ph idx="4" type="body"/>
          </p:nvPr>
        </p:nvSpPr>
        <p:spPr>
          <a:xfrm>
            <a:off x="3814850" y="36681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76" name="Google Shape;76;p10"/>
          <p:cNvSpPr txBox="1"/>
          <p:nvPr>
            <p:ph idx="5" type="subTitle"/>
          </p:nvPr>
        </p:nvSpPr>
        <p:spPr>
          <a:xfrm>
            <a:off x="7024719" y="305590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p:txBody>
      </p:sp>
      <p:sp>
        <p:nvSpPr>
          <p:cNvPr id="77" name="Google Shape;77;p10"/>
          <p:cNvSpPr txBox="1"/>
          <p:nvPr>
            <p:ph idx="6" type="body"/>
          </p:nvPr>
        </p:nvSpPr>
        <p:spPr>
          <a:xfrm>
            <a:off x="6954219" y="36681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78" name="Google Shape;78;p10"/>
          <p:cNvSpPr txBox="1"/>
          <p:nvPr>
            <p:ph type="title"/>
          </p:nvPr>
        </p:nvSpPr>
        <p:spPr>
          <a:xfrm>
            <a:off x="450850" y="596800"/>
            <a:ext cx="6767700" cy="12876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2.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B364D"/>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308925" y="278025"/>
            <a:ext cx="4448400" cy="29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4200"/>
              <a:buFont typeface="Inter"/>
              <a:buNone/>
              <a:defRPr b="1" sz="4200">
                <a:solidFill>
                  <a:schemeClr val="dk2"/>
                </a:solidFill>
                <a:latin typeface="Inter"/>
                <a:ea typeface="Inter"/>
                <a:cs typeface="Inter"/>
                <a:sym typeface="Inter"/>
              </a:defRPr>
            </a:lvl1pPr>
            <a:lvl2pPr lvl="1">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2pPr>
            <a:lvl3pPr lvl="2">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3pPr>
            <a:lvl4pPr lvl="3">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4pPr>
            <a:lvl5pPr lvl="4">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5pPr>
            <a:lvl6pPr lvl="5">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6pPr>
            <a:lvl7pPr lvl="6">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7pPr>
            <a:lvl8pPr lvl="7">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8pPr>
            <a:lvl9pPr lvl="8">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9pPr>
          </a:lstStyle>
          <a:p/>
        </p:txBody>
      </p:sp>
      <p:sp>
        <p:nvSpPr>
          <p:cNvPr id="8" name="Google Shape;8;p1"/>
          <p:cNvSpPr txBox="1"/>
          <p:nvPr>
            <p:ph idx="1" type="body"/>
          </p:nvPr>
        </p:nvSpPr>
        <p:spPr>
          <a:xfrm>
            <a:off x="4613175" y="278025"/>
            <a:ext cx="2965500" cy="29655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1pPr>
            <a:lvl2pPr indent="-304800" lvl="1" marL="9144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2pPr>
            <a:lvl3pPr indent="-304800" lvl="2" marL="13716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3pPr>
            <a:lvl4pPr indent="-304800" lvl="3" marL="1828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4pPr>
            <a:lvl5pPr indent="-304800" lvl="4" marL="22860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5pPr>
            <a:lvl6pPr indent="-304800" lvl="5" marL="27432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6pPr>
            <a:lvl7pPr indent="-304800" lvl="6" marL="32004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7pPr>
            <a:lvl8pPr indent="-304800" lvl="7" marL="36576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8pPr>
            <a:lvl9pPr indent="-304800" lvl="8" marL="4114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B0DB"/>
        </a:solidFill>
      </p:bgPr>
    </p:bg>
    <p:spTree>
      <p:nvGrpSpPr>
        <p:cNvPr id="304" name="Shape 304"/>
        <p:cNvGrpSpPr/>
        <p:nvPr/>
      </p:nvGrpSpPr>
      <p:grpSpPr>
        <a:xfrm>
          <a:off x="0" y="0"/>
          <a:ext cx="0" cy="0"/>
          <a:chOff x="0" y="0"/>
          <a:chExt cx="0" cy="0"/>
        </a:xfrm>
      </p:grpSpPr>
      <p:sp>
        <p:nvSpPr>
          <p:cNvPr id="305" name="Google Shape;305;p41"/>
          <p:cNvSpPr txBox="1"/>
          <p:nvPr>
            <p:ph idx="2" type="title"/>
          </p:nvPr>
        </p:nvSpPr>
        <p:spPr>
          <a:xfrm>
            <a:off x="2151000" y="3438000"/>
            <a:ext cx="4686600" cy="61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2B364B"/>
                </a:solidFill>
              </a:rPr>
              <a:t>Lancaster City Merchant Committee Meeting</a:t>
            </a:r>
            <a:endParaRPr>
              <a:solidFill>
                <a:srgbClr val="2B364B"/>
              </a:solidFill>
            </a:endParaRPr>
          </a:p>
        </p:txBody>
      </p:sp>
      <p:pic>
        <p:nvPicPr>
          <p:cNvPr id="306" name="Google Shape;306;p41"/>
          <p:cNvPicPr preferRelativeResize="0"/>
          <p:nvPr/>
        </p:nvPicPr>
        <p:blipFill>
          <a:blip r:embed="rId3">
            <a:alphaModFix/>
          </a:blip>
          <a:stretch>
            <a:fillRect/>
          </a:stretch>
        </p:blipFill>
        <p:spPr>
          <a:xfrm>
            <a:off x="813367" y="1705500"/>
            <a:ext cx="7517271" cy="1732500"/>
          </a:xfrm>
          <a:prstGeom prst="rect">
            <a:avLst/>
          </a:prstGeom>
          <a:noFill/>
          <a:ln>
            <a:noFill/>
          </a:ln>
        </p:spPr>
      </p:pic>
      <p:sp>
        <p:nvSpPr>
          <p:cNvPr id="307" name="Google Shape;307;p41"/>
          <p:cNvSpPr txBox="1"/>
          <p:nvPr>
            <p:ph idx="2" type="title"/>
          </p:nvPr>
        </p:nvSpPr>
        <p:spPr>
          <a:xfrm>
            <a:off x="7415100" y="4635000"/>
            <a:ext cx="1728900" cy="50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B364B"/>
                </a:solidFill>
              </a:rPr>
              <a:t>Jan 15, 2025</a:t>
            </a:r>
            <a:endParaRPr>
              <a:solidFill>
                <a:srgbClr val="2B364B"/>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0"/>
          <p:cNvSpPr txBox="1"/>
          <p:nvPr>
            <p:ph type="title"/>
          </p:nvPr>
        </p:nvSpPr>
        <p:spPr>
          <a:xfrm>
            <a:off x="420875" y="1552350"/>
            <a:ext cx="6231300" cy="168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2"/>
          <p:cNvSpPr txBox="1"/>
          <p:nvPr>
            <p:ph type="title"/>
          </p:nvPr>
        </p:nvSpPr>
        <p:spPr>
          <a:xfrm>
            <a:off x="472350" y="324925"/>
            <a:ext cx="6231300" cy="168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Zenkaikon is…</a:t>
            </a:r>
            <a:endParaRPr sz="4000"/>
          </a:p>
        </p:txBody>
      </p:sp>
      <p:sp>
        <p:nvSpPr>
          <p:cNvPr id="313" name="Google Shape;313;p42"/>
          <p:cNvSpPr txBox="1"/>
          <p:nvPr>
            <p:ph idx="2" type="title"/>
          </p:nvPr>
        </p:nvSpPr>
        <p:spPr>
          <a:xfrm>
            <a:off x="472350" y="1308550"/>
            <a:ext cx="8073600" cy="340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ECCE8"/>
                </a:solidFill>
              </a:rPr>
              <a:t>Zenkaikon is a 501(c)(3) non-profit organization that holds an annual multi-genre convention located in Lancaster, Pennsylvania!</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rPr lang="en">
                <a:solidFill>
                  <a:srgbClr val="BECCE8"/>
                </a:solidFill>
              </a:rPr>
              <a:t>We operate with a completely volunteer staff in two hotels: the Lancaster Marriott at Penn Square/Lancaster County Convention Center and the Holiday Inn Lancaster.</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rPr lang="en">
                <a:solidFill>
                  <a:srgbClr val="BECCE8"/>
                </a:solidFill>
              </a:rPr>
              <a:t>We’re in our 19th year, and held the convention in King of Prussia, Valley Forge, and Oaks before moving to Lancaster in 2013. </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rPr lang="en">
                <a:solidFill>
                  <a:srgbClr val="BECCE8"/>
                </a:solidFill>
              </a:rPr>
              <a:t>Annually we bring thousands of individuals to Lancaster, and hundreds of thousands of dollars to the local economy.</a:t>
            </a:r>
            <a:endParaRPr>
              <a:solidFill>
                <a:srgbClr val="BECCE8"/>
              </a:solidFill>
            </a:endParaRPr>
          </a:p>
          <a:p>
            <a:pPr indent="0" lvl="0" marL="0" rtl="0" algn="l">
              <a:spcBef>
                <a:spcPts val="0"/>
              </a:spcBef>
              <a:spcAft>
                <a:spcPts val="0"/>
              </a:spcAft>
              <a:buNone/>
            </a:pPr>
            <a:r>
              <a:t/>
            </a:r>
            <a:endParaRPr>
              <a:solidFill>
                <a:srgbClr val="BECCE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3"/>
          <p:cNvSpPr txBox="1"/>
          <p:nvPr>
            <p:ph type="title"/>
          </p:nvPr>
        </p:nvSpPr>
        <p:spPr>
          <a:xfrm>
            <a:off x="472350" y="324925"/>
            <a:ext cx="8368800" cy="168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Zenkaikon is also…</a:t>
            </a:r>
            <a:endParaRPr sz="4000"/>
          </a:p>
        </p:txBody>
      </p:sp>
      <p:sp>
        <p:nvSpPr>
          <p:cNvPr id="319" name="Google Shape;319;p43"/>
          <p:cNvSpPr txBox="1"/>
          <p:nvPr>
            <p:ph idx="2" type="title"/>
          </p:nvPr>
        </p:nvSpPr>
        <p:spPr>
          <a:xfrm>
            <a:off x="472350" y="1308550"/>
            <a:ext cx="8003400" cy="340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ECCE8"/>
                </a:solidFill>
              </a:rPr>
              <a:t>A celebration of all things nerdy, whether it’s sci-fi or anime, fantasy or cosplay, Zenkaikon is a getaway to another world for a weekend.</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rPr lang="en">
                <a:solidFill>
                  <a:srgbClr val="BECCE8"/>
                </a:solidFill>
              </a:rPr>
              <a:t>On that note, our theme this year is ‘Isekai’ which is a genre of anime that focuses on traveling to another world.</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rPr lang="en">
                <a:solidFill>
                  <a:srgbClr val="BECCE8"/>
                </a:solidFill>
              </a:rPr>
              <a:t>Isekai often focuses on fantasy or magical elements, for American media, things like The Chronicles of Narnia, Alice in Wonderland, and The Wizard of Oz would be examples.</a:t>
            </a:r>
            <a:endParaRPr>
              <a:solidFill>
                <a:srgbClr val="BECCE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4"/>
          <p:cNvSpPr txBox="1"/>
          <p:nvPr>
            <p:ph type="title"/>
          </p:nvPr>
        </p:nvSpPr>
        <p:spPr>
          <a:xfrm>
            <a:off x="493925" y="271350"/>
            <a:ext cx="8351400" cy="168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Zenkaikon’s Attendees</a:t>
            </a:r>
            <a:endParaRPr sz="4000"/>
          </a:p>
        </p:txBody>
      </p:sp>
      <p:sp>
        <p:nvSpPr>
          <p:cNvPr id="325" name="Google Shape;325;p44"/>
          <p:cNvSpPr txBox="1"/>
          <p:nvPr>
            <p:ph idx="2" type="title"/>
          </p:nvPr>
        </p:nvSpPr>
        <p:spPr>
          <a:xfrm>
            <a:off x="493925" y="1095750"/>
            <a:ext cx="8208000" cy="35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ECCE8"/>
                </a:solidFill>
              </a:rPr>
              <a:t>Last year, we had over</a:t>
            </a:r>
            <a:r>
              <a:rPr lang="en">
                <a:solidFill>
                  <a:srgbClr val="BECCE8"/>
                </a:solidFill>
              </a:rPr>
              <a:t> 6,000 paid attendees, bringing in people from across the United States, and the world! Our attendees traveled from all over, including the United Kingdom, Germany, Canada, Austria, the Netherlands, and Japan!</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rPr lang="en">
                <a:solidFill>
                  <a:srgbClr val="BECCE8"/>
                </a:solidFill>
              </a:rPr>
              <a:t>Of course, our largest group comes from Pennsylvania and its surrounding states. </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rPr lang="en">
                <a:solidFill>
                  <a:srgbClr val="BECCE8"/>
                </a:solidFill>
              </a:rPr>
              <a:t>We’re in the top 3 of the largest anime conventions in the state of Pennsylvania, and one of the largest pop culture conventions in Eastern PA and this area.</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t/>
            </a:r>
            <a:endParaRPr>
              <a:solidFill>
                <a:srgbClr val="BECCE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5"/>
          <p:cNvSpPr txBox="1"/>
          <p:nvPr>
            <p:ph type="title"/>
          </p:nvPr>
        </p:nvSpPr>
        <p:spPr>
          <a:xfrm>
            <a:off x="472350" y="300575"/>
            <a:ext cx="7473000" cy="168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Where Our Attendees Stay</a:t>
            </a:r>
            <a:endParaRPr sz="4000"/>
          </a:p>
        </p:txBody>
      </p:sp>
      <p:sp>
        <p:nvSpPr>
          <p:cNvPr id="331" name="Google Shape;331;p45"/>
          <p:cNvSpPr txBox="1"/>
          <p:nvPr>
            <p:ph idx="2" type="title"/>
          </p:nvPr>
        </p:nvSpPr>
        <p:spPr>
          <a:xfrm>
            <a:off x="516725" y="1282375"/>
            <a:ext cx="7638000" cy="353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ECCE8"/>
                </a:solidFill>
              </a:rPr>
              <a:t>As we said, our attendees come from all over. Last year, over 60% were from outside Lancaster and stayed in one of Lancaster’s many amazing lodgings! </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rPr lang="en">
                <a:solidFill>
                  <a:srgbClr val="BECCE8"/>
                </a:solidFill>
              </a:rPr>
              <a:t>In fact, we sold out our 2024 hotel blocks at the Lancaster Marriott and the Holiday Inn Lancaster in less than 5 minutes. This year was even faster!</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rPr lang="en">
                <a:solidFill>
                  <a:srgbClr val="BECCE8"/>
                </a:solidFill>
              </a:rPr>
              <a:t>Our attendees were spread across over 15+ hotels and various vacation rentals throughout the area.</a:t>
            </a:r>
            <a:endParaRPr>
              <a:solidFill>
                <a:srgbClr val="BECCE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6"/>
          <p:cNvSpPr txBox="1"/>
          <p:nvPr>
            <p:ph type="title"/>
          </p:nvPr>
        </p:nvSpPr>
        <p:spPr>
          <a:xfrm>
            <a:off x="472350" y="300575"/>
            <a:ext cx="7709100" cy="168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Where Our Attendees Eat</a:t>
            </a:r>
            <a:endParaRPr sz="4000"/>
          </a:p>
        </p:txBody>
      </p:sp>
      <p:sp>
        <p:nvSpPr>
          <p:cNvPr id="337" name="Google Shape;337;p46"/>
          <p:cNvSpPr txBox="1"/>
          <p:nvPr>
            <p:ph idx="2" type="title"/>
          </p:nvPr>
        </p:nvSpPr>
        <p:spPr>
          <a:xfrm>
            <a:off x="507900" y="1125750"/>
            <a:ext cx="7638000" cy="320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ECCE8"/>
                </a:solidFill>
              </a:rPr>
              <a:t>Average Age: 28 (with ~70% falling between 18-34)</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rPr lang="en">
                <a:solidFill>
                  <a:srgbClr val="BECCE8"/>
                </a:solidFill>
              </a:rPr>
              <a:t>Our attendees love Lancaster’s eateries, with 65.5% getting takeout/delivery and 51.7% dining in!</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rPr lang="en">
                <a:solidFill>
                  <a:srgbClr val="BECCE8"/>
                </a:solidFill>
              </a:rPr>
              <a:t>Some of their favorites: </a:t>
            </a:r>
            <a:endParaRPr>
              <a:solidFill>
                <a:srgbClr val="BECCE8"/>
              </a:solidFill>
            </a:endParaRPr>
          </a:p>
          <a:p>
            <a:pPr indent="-317500" lvl="0" marL="457200" rtl="0" algn="l">
              <a:spcBef>
                <a:spcPts val="0"/>
              </a:spcBef>
              <a:spcAft>
                <a:spcPts val="0"/>
              </a:spcAft>
              <a:buClr>
                <a:srgbClr val="BECCE8"/>
              </a:buClr>
              <a:buSzPts val="1400"/>
              <a:buChar char="●"/>
            </a:pPr>
            <a:r>
              <a:rPr lang="en" sz="1400">
                <a:solidFill>
                  <a:srgbClr val="BECCE8"/>
                </a:solidFill>
              </a:rPr>
              <a:t>Lancaster Central Market</a:t>
            </a:r>
            <a:endParaRPr sz="1400">
              <a:solidFill>
                <a:srgbClr val="BECCE8"/>
              </a:solidFill>
            </a:endParaRPr>
          </a:p>
          <a:p>
            <a:pPr indent="-317500" lvl="0" marL="457200" rtl="0" algn="l">
              <a:spcBef>
                <a:spcPts val="0"/>
              </a:spcBef>
              <a:spcAft>
                <a:spcPts val="0"/>
              </a:spcAft>
              <a:buClr>
                <a:srgbClr val="BECCE8"/>
              </a:buClr>
              <a:buSzPts val="1400"/>
              <a:buChar char="●"/>
            </a:pPr>
            <a:r>
              <a:rPr lang="en" sz="1400">
                <a:solidFill>
                  <a:srgbClr val="BECCE8"/>
                </a:solidFill>
              </a:rPr>
              <a:t>Southern Market</a:t>
            </a:r>
            <a:endParaRPr sz="1400">
              <a:solidFill>
                <a:srgbClr val="BECCE8"/>
              </a:solidFill>
            </a:endParaRPr>
          </a:p>
          <a:p>
            <a:pPr indent="-317500" lvl="0" marL="457200" rtl="0" algn="l">
              <a:spcBef>
                <a:spcPts val="0"/>
              </a:spcBef>
              <a:spcAft>
                <a:spcPts val="0"/>
              </a:spcAft>
              <a:buClr>
                <a:srgbClr val="BECCE8"/>
              </a:buClr>
              <a:buSzPts val="1400"/>
              <a:buChar char="●"/>
            </a:pPr>
            <a:r>
              <a:rPr lang="en" sz="1400">
                <a:solidFill>
                  <a:srgbClr val="BECCE8"/>
                </a:solidFill>
              </a:rPr>
              <a:t>Issei Noodle</a:t>
            </a:r>
            <a:endParaRPr sz="1400">
              <a:solidFill>
                <a:srgbClr val="BECCE8"/>
              </a:solidFill>
            </a:endParaRPr>
          </a:p>
          <a:p>
            <a:pPr indent="-317500" lvl="0" marL="457200" rtl="0" algn="l">
              <a:spcBef>
                <a:spcPts val="0"/>
              </a:spcBef>
              <a:spcAft>
                <a:spcPts val="0"/>
              </a:spcAft>
              <a:buClr>
                <a:srgbClr val="BECCE8"/>
              </a:buClr>
              <a:buSzPts val="1400"/>
              <a:buChar char="●"/>
            </a:pPr>
            <a:r>
              <a:rPr lang="en" sz="1400">
                <a:solidFill>
                  <a:srgbClr val="BECCE8"/>
                </a:solidFill>
              </a:rPr>
              <a:t>Decades Lancaster</a:t>
            </a:r>
            <a:endParaRPr sz="1400">
              <a:solidFill>
                <a:srgbClr val="BECCE8"/>
              </a:solidFill>
            </a:endParaRPr>
          </a:p>
          <a:p>
            <a:pPr indent="-317500" lvl="0" marL="457200" rtl="0" algn="l">
              <a:spcBef>
                <a:spcPts val="0"/>
              </a:spcBef>
              <a:spcAft>
                <a:spcPts val="0"/>
              </a:spcAft>
              <a:buClr>
                <a:srgbClr val="BECCE8"/>
              </a:buClr>
              <a:buSzPts val="1400"/>
              <a:buChar char="●"/>
            </a:pPr>
            <a:r>
              <a:rPr lang="en" sz="1400">
                <a:solidFill>
                  <a:srgbClr val="BECCE8"/>
                </a:solidFill>
              </a:rPr>
              <a:t>Blazin' J's</a:t>
            </a:r>
            <a:endParaRPr sz="1400">
              <a:solidFill>
                <a:srgbClr val="BECCE8"/>
              </a:solidFill>
            </a:endParaRPr>
          </a:p>
          <a:p>
            <a:pPr indent="-317500" lvl="0" marL="457200" rtl="0" algn="l">
              <a:spcBef>
                <a:spcPts val="0"/>
              </a:spcBef>
              <a:spcAft>
                <a:spcPts val="0"/>
              </a:spcAft>
              <a:buClr>
                <a:srgbClr val="BECCE8"/>
              </a:buClr>
              <a:buSzPts val="1400"/>
              <a:buChar char="●"/>
            </a:pPr>
            <a:r>
              <a:rPr lang="en" sz="1400">
                <a:solidFill>
                  <a:srgbClr val="BECCE8"/>
                </a:solidFill>
              </a:rPr>
              <a:t>Subway</a:t>
            </a:r>
            <a:endParaRPr sz="1400">
              <a:solidFill>
                <a:srgbClr val="BECCE8"/>
              </a:solidFill>
            </a:endParaRPr>
          </a:p>
          <a:p>
            <a:pPr indent="-317500" lvl="0" marL="457200" rtl="0" algn="l">
              <a:spcBef>
                <a:spcPts val="0"/>
              </a:spcBef>
              <a:spcAft>
                <a:spcPts val="0"/>
              </a:spcAft>
              <a:buClr>
                <a:srgbClr val="BECCE8"/>
              </a:buClr>
              <a:buSzPts val="1400"/>
              <a:buChar char="●"/>
            </a:pPr>
            <a:r>
              <a:rPr lang="en" sz="1400">
                <a:solidFill>
                  <a:srgbClr val="BECCE8"/>
                </a:solidFill>
              </a:rPr>
              <a:t>Empanada Gourmet</a:t>
            </a:r>
            <a:endParaRPr sz="1400">
              <a:solidFill>
                <a:srgbClr val="BECCE8"/>
              </a:solidFill>
            </a:endParaRPr>
          </a:p>
          <a:p>
            <a:pPr indent="-317500" lvl="0" marL="457200" rtl="0" algn="l">
              <a:spcBef>
                <a:spcPts val="0"/>
              </a:spcBef>
              <a:spcAft>
                <a:spcPts val="0"/>
              </a:spcAft>
              <a:buClr>
                <a:srgbClr val="BECCE8"/>
              </a:buClr>
              <a:buSzPts val="1400"/>
              <a:buChar char="●"/>
            </a:pPr>
            <a:r>
              <a:rPr lang="en" sz="1400">
                <a:solidFill>
                  <a:srgbClr val="BECCE8"/>
                </a:solidFill>
              </a:rPr>
              <a:t>The Coffin Bar</a:t>
            </a:r>
            <a:endParaRPr sz="1400">
              <a:solidFill>
                <a:srgbClr val="BECCE8"/>
              </a:solidFill>
            </a:endParaRPr>
          </a:p>
          <a:p>
            <a:pPr indent="-317500" lvl="0" marL="457200" rtl="0" algn="l">
              <a:spcBef>
                <a:spcPts val="0"/>
              </a:spcBef>
              <a:spcAft>
                <a:spcPts val="0"/>
              </a:spcAft>
              <a:buClr>
                <a:srgbClr val="BECCE8"/>
              </a:buClr>
              <a:buSzPts val="1400"/>
              <a:buChar char="●"/>
            </a:pPr>
            <a:r>
              <a:rPr lang="en" sz="1400">
                <a:solidFill>
                  <a:srgbClr val="BECCE8"/>
                </a:solidFill>
              </a:rPr>
              <a:t>Cafe One Eight</a:t>
            </a:r>
            <a:endParaRPr sz="1400">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t/>
            </a:r>
            <a:endParaRPr>
              <a:solidFill>
                <a:srgbClr val="BECCE8"/>
              </a:solidFill>
            </a:endParaRPr>
          </a:p>
        </p:txBody>
      </p:sp>
      <p:sp>
        <p:nvSpPr>
          <p:cNvPr id="338" name="Google Shape;338;p46"/>
          <p:cNvSpPr txBox="1"/>
          <p:nvPr/>
        </p:nvSpPr>
        <p:spPr>
          <a:xfrm>
            <a:off x="4282925" y="2761875"/>
            <a:ext cx="4413000" cy="1791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BECCE8"/>
              </a:buClr>
              <a:buSzPts val="1400"/>
              <a:buFont typeface="Inter SemiBold"/>
              <a:buChar char="●"/>
            </a:pPr>
            <a:r>
              <a:rPr lang="en">
                <a:solidFill>
                  <a:srgbClr val="BECCE8"/>
                </a:solidFill>
                <a:latin typeface="Inter SemiBold"/>
                <a:ea typeface="Inter SemiBold"/>
                <a:cs typeface="Inter SemiBold"/>
                <a:sym typeface="Inter SemiBold"/>
              </a:rPr>
              <a:t>Rachel's Cafe and Creperie</a:t>
            </a:r>
            <a:endParaRPr>
              <a:solidFill>
                <a:srgbClr val="BECCE8"/>
              </a:solidFill>
              <a:latin typeface="Inter SemiBold"/>
              <a:ea typeface="Inter SemiBold"/>
              <a:cs typeface="Inter SemiBold"/>
              <a:sym typeface="Inter SemiBold"/>
            </a:endParaRPr>
          </a:p>
          <a:p>
            <a:pPr indent="-317500" lvl="0" marL="457200" rtl="0" algn="l">
              <a:spcBef>
                <a:spcPts val="0"/>
              </a:spcBef>
              <a:spcAft>
                <a:spcPts val="0"/>
              </a:spcAft>
              <a:buClr>
                <a:srgbClr val="BECCE8"/>
              </a:buClr>
              <a:buSzPts val="1400"/>
              <a:buFont typeface="Inter SemiBold"/>
              <a:buChar char="●"/>
            </a:pPr>
            <a:r>
              <a:rPr lang="en">
                <a:solidFill>
                  <a:srgbClr val="BECCE8"/>
                </a:solidFill>
                <a:latin typeface="Inter SemiBold"/>
                <a:ea typeface="Inter SemiBold"/>
                <a:cs typeface="Inter SemiBold"/>
                <a:sym typeface="Inter SemiBold"/>
              </a:rPr>
              <a:t>Annie’s Bailey’s Irish Public House</a:t>
            </a:r>
            <a:endParaRPr>
              <a:solidFill>
                <a:srgbClr val="BECCE8"/>
              </a:solidFill>
              <a:latin typeface="Inter SemiBold"/>
              <a:ea typeface="Inter SemiBold"/>
              <a:cs typeface="Inter SemiBold"/>
              <a:sym typeface="Inter SemiBold"/>
            </a:endParaRPr>
          </a:p>
          <a:p>
            <a:pPr indent="-317500" lvl="0" marL="457200" rtl="0" algn="l">
              <a:spcBef>
                <a:spcPts val="0"/>
              </a:spcBef>
              <a:spcAft>
                <a:spcPts val="0"/>
              </a:spcAft>
              <a:buClr>
                <a:srgbClr val="BECCE8"/>
              </a:buClr>
              <a:buSzPts val="1400"/>
              <a:buFont typeface="Inter SemiBold"/>
              <a:buChar char="●"/>
            </a:pPr>
            <a:r>
              <a:rPr lang="en">
                <a:solidFill>
                  <a:srgbClr val="BECCE8"/>
                </a:solidFill>
                <a:latin typeface="Inter SemiBold"/>
                <a:ea typeface="Inter SemiBold"/>
                <a:cs typeface="Inter SemiBold"/>
                <a:sym typeface="Inter SemiBold"/>
              </a:rPr>
              <a:t>Sakura Restaurant</a:t>
            </a:r>
            <a:endParaRPr>
              <a:solidFill>
                <a:srgbClr val="BECCE8"/>
              </a:solidFill>
              <a:latin typeface="Inter SemiBold"/>
              <a:ea typeface="Inter SemiBold"/>
              <a:cs typeface="Inter SemiBold"/>
              <a:sym typeface="Inter SemiBold"/>
            </a:endParaRPr>
          </a:p>
          <a:p>
            <a:pPr indent="-317500" lvl="0" marL="457200" rtl="0" algn="l">
              <a:spcBef>
                <a:spcPts val="0"/>
              </a:spcBef>
              <a:spcAft>
                <a:spcPts val="0"/>
              </a:spcAft>
              <a:buClr>
                <a:srgbClr val="BECCE8"/>
              </a:buClr>
              <a:buSzPts val="1400"/>
              <a:buFont typeface="Inter SemiBold"/>
              <a:buChar char="●"/>
            </a:pPr>
            <a:r>
              <a:rPr lang="en">
                <a:solidFill>
                  <a:srgbClr val="BECCE8"/>
                </a:solidFill>
                <a:latin typeface="Inter SemiBold"/>
                <a:ea typeface="Inter SemiBold"/>
                <a:cs typeface="Inter SemiBold"/>
                <a:sym typeface="Inter SemiBold"/>
              </a:rPr>
              <a:t>Cabalar Meat Co.</a:t>
            </a:r>
            <a:endParaRPr>
              <a:solidFill>
                <a:srgbClr val="BECCE8"/>
              </a:solidFill>
              <a:latin typeface="Inter SemiBold"/>
              <a:ea typeface="Inter SemiBold"/>
              <a:cs typeface="Inter SemiBold"/>
              <a:sym typeface="Inter SemiBold"/>
            </a:endParaRPr>
          </a:p>
          <a:p>
            <a:pPr indent="-317500" lvl="0" marL="457200" rtl="0" algn="l">
              <a:spcBef>
                <a:spcPts val="0"/>
              </a:spcBef>
              <a:spcAft>
                <a:spcPts val="0"/>
              </a:spcAft>
              <a:buClr>
                <a:srgbClr val="BECCE8"/>
              </a:buClr>
              <a:buSzPts val="1400"/>
              <a:buFont typeface="Inter SemiBold"/>
              <a:buChar char="●"/>
            </a:pPr>
            <a:r>
              <a:rPr lang="en">
                <a:solidFill>
                  <a:srgbClr val="BECCE8"/>
                </a:solidFill>
                <a:latin typeface="Inter SemiBold"/>
                <a:ea typeface="Inter SemiBold"/>
                <a:cs typeface="Inter SemiBold"/>
                <a:sym typeface="Inter SemiBold"/>
              </a:rPr>
              <a:t>Silantra Asian Street Kitchen</a:t>
            </a:r>
            <a:endParaRPr>
              <a:solidFill>
                <a:srgbClr val="BECCE8"/>
              </a:solidFill>
              <a:latin typeface="Inter SemiBold"/>
              <a:ea typeface="Inter SemiBold"/>
              <a:cs typeface="Inter SemiBold"/>
              <a:sym typeface="Inter SemiBold"/>
            </a:endParaRPr>
          </a:p>
          <a:p>
            <a:pPr indent="-317500" lvl="0" marL="457200" rtl="0" algn="l">
              <a:spcBef>
                <a:spcPts val="0"/>
              </a:spcBef>
              <a:spcAft>
                <a:spcPts val="0"/>
              </a:spcAft>
              <a:buClr>
                <a:srgbClr val="BECCE8"/>
              </a:buClr>
              <a:buSzPts val="1400"/>
              <a:buFont typeface="Inter SemiBold"/>
              <a:buChar char="●"/>
            </a:pPr>
            <a:r>
              <a:rPr lang="en">
                <a:solidFill>
                  <a:srgbClr val="BECCE8"/>
                </a:solidFill>
                <a:latin typeface="Inter SemiBold"/>
                <a:ea typeface="Inter SemiBold"/>
                <a:cs typeface="Inter SemiBold"/>
                <a:sym typeface="Inter SemiBold"/>
              </a:rPr>
              <a:t>Boba Thai Cafe</a:t>
            </a:r>
            <a:endParaRPr>
              <a:solidFill>
                <a:srgbClr val="BECCE8"/>
              </a:solidFill>
              <a:latin typeface="Inter SemiBold"/>
              <a:ea typeface="Inter SemiBold"/>
              <a:cs typeface="Inter SemiBold"/>
              <a:sym typeface="Inter SemiBold"/>
            </a:endParaRPr>
          </a:p>
          <a:p>
            <a:pPr indent="-317500" lvl="0" marL="457200" rtl="0" algn="l">
              <a:spcBef>
                <a:spcPts val="0"/>
              </a:spcBef>
              <a:spcAft>
                <a:spcPts val="0"/>
              </a:spcAft>
              <a:buClr>
                <a:srgbClr val="BECCE8"/>
              </a:buClr>
              <a:buSzPts val="1400"/>
              <a:buFont typeface="Inter SemiBold"/>
              <a:buChar char="●"/>
            </a:pPr>
            <a:r>
              <a:rPr lang="en">
                <a:solidFill>
                  <a:srgbClr val="BECCE8"/>
                </a:solidFill>
                <a:latin typeface="Inter SemiBold"/>
                <a:ea typeface="Inter SemiBold"/>
                <a:cs typeface="Inter SemiBold"/>
                <a:sym typeface="Inter SemiBold"/>
              </a:rPr>
              <a:t>Spring House Brewing Co.</a:t>
            </a:r>
            <a:endParaRPr>
              <a:solidFill>
                <a:srgbClr val="BECCE8"/>
              </a:solidFill>
              <a:latin typeface="Inter SemiBold"/>
              <a:ea typeface="Inter SemiBold"/>
              <a:cs typeface="Inter SemiBold"/>
              <a:sym typeface="Inter SemiBold"/>
            </a:endParaRPr>
          </a:p>
          <a:p>
            <a:pPr indent="-317500" lvl="0" marL="457200" rtl="0" algn="l">
              <a:spcBef>
                <a:spcPts val="0"/>
              </a:spcBef>
              <a:spcAft>
                <a:spcPts val="0"/>
              </a:spcAft>
              <a:buClr>
                <a:srgbClr val="BECCE8"/>
              </a:buClr>
              <a:buSzPts val="1400"/>
              <a:buFont typeface="Inter SemiBold"/>
              <a:buChar char="●"/>
            </a:pPr>
            <a:r>
              <a:rPr lang="en">
                <a:solidFill>
                  <a:srgbClr val="BECCE8"/>
                </a:solidFill>
                <a:latin typeface="Inter SemiBold"/>
                <a:ea typeface="Inter SemiBold"/>
                <a:cs typeface="Inter SemiBold"/>
                <a:sym typeface="Inter SemiBold"/>
              </a:rPr>
              <a:t>The Snack Stand</a:t>
            </a:r>
            <a:endParaRPr>
              <a:solidFill>
                <a:srgbClr val="BECCE8"/>
              </a:solidFill>
              <a:latin typeface="Inter SemiBold"/>
              <a:ea typeface="Inter SemiBold"/>
              <a:cs typeface="Inter SemiBold"/>
              <a:sym typeface="Inter SemiBold"/>
            </a:endParaRPr>
          </a:p>
          <a:p>
            <a:pPr indent="-317500" lvl="0" marL="457200" rtl="0" algn="l">
              <a:spcBef>
                <a:spcPts val="0"/>
              </a:spcBef>
              <a:spcAft>
                <a:spcPts val="0"/>
              </a:spcAft>
              <a:buClr>
                <a:srgbClr val="BECCE8"/>
              </a:buClr>
              <a:buSzPts val="1400"/>
              <a:buFont typeface="Inter SemiBold"/>
              <a:buChar char="●"/>
            </a:pPr>
            <a:r>
              <a:rPr lang="en">
                <a:solidFill>
                  <a:srgbClr val="BECCE8"/>
                </a:solidFill>
                <a:latin typeface="Inter SemiBold"/>
                <a:ea typeface="Inter SemiBold"/>
                <a:cs typeface="Inter SemiBold"/>
                <a:sym typeface="Inter SemiBold"/>
              </a:rPr>
              <a:t>Plough</a:t>
            </a:r>
            <a:endParaRPr>
              <a:solidFill>
                <a:srgbClr val="BECCE8"/>
              </a:solidFill>
              <a:latin typeface="Inter SemiBold"/>
              <a:ea typeface="Inter SemiBold"/>
              <a:cs typeface="Inter SemiBold"/>
              <a:sym typeface="Inter SemiBold"/>
            </a:endParaRPr>
          </a:p>
          <a:p>
            <a:pPr indent="0" lvl="0" marL="0" rtl="0" algn="l">
              <a:spcBef>
                <a:spcPts val="0"/>
              </a:spcBef>
              <a:spcAft>
                <a:spcPts val="0"/>
              </a:spcAft>
              <a:buNone/>
            </a:pPr>
            <a:r>
              <a:t/>
            </a:r>
            <a:endParaRPr>
              <a:solidFill>
                <a:srgbClr val="BECCE8"/>
              </a:solidFill>
              <a:latin typeface="Inter SemiBold"/>
              <a:ea typeface="Inter SemiBold"/>
              <a:cs typeface="Inter SemiBold"/>
              <a:sym typeface="Inter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7"/>
          <p:cNvSpPr txBox="1"/>
          <p:nvPr>
            <p:ph type="title"/>
          </p:nvPr>
        </p:nvSpPr>
        <p:spPr>
          <a:xfrm>
            <a:off x="472350" y="300575"/>
            <a:ext cx="7709100" cy="168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Where Our Attendees Shop</a:t>
            </a:r>
            <a:endParaRPr sz="4000"/>
          </a:p>
        </p:txBody>
      </p:sp>
      <p:sp>
        <p:nvSpPr>
          <p:cNvPr id="344" name="Google Shape;344;p47"/>
          <p:cNvSpPr txBox="1"/>
          <p:nvPr>
            <p:ph idx="2" type="title"/>
          </p:nvPr>
        </p:nvSpPr>
        <p:spPr>
          <a:xfrm>
            <a:off x="507900" y="1145775"/>
            <a:ext cx="7638000" cy="3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ECCE8"/>
                </a:solidFill>
              </a:rPr>
              <a:t>In addition to restaurants, almost 60% of our attendees said they enjoying exploring Downtown Lancaster and visiting the local businesses!</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rPr lang="en">
                <a:solidFill>
                  <a:srgbClr val="BECCE8"/>
                </a:solidFill>
              </a:rPr>
              <a:t>Among the many businesses they mentioned visiting, particular favorites were Farbo Co., 4th Wall Comics, Lancaster Cupcake, Decades Lancaster, Lancaster Sweet Shoppe, Read Rose Books, Zoetropolis Cinema Stillhouse, curio. Gallery &amp; Creative Supply, Foxduck</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rPr lang="en">
                <a:solidFill>
                  <a:srgbClr val="BECCE8"/>
                </a:solidFill>
              </a:rPr>
              <a:t>More and more of our attendees have mentioned enjoying the City of Lancaster, and the area around the convention center.</a:t>
            </a:r>
            <a:endParaRPr>
              <a:solidFill>
                <a:srgbClr val="BECCE8"/>
              </a:solidFill>
            </a:endParaRPr>
          </a:p>
          <a:p>
            <a:pPr indent="0" lvl="0" marL="0" rtl="0" algn="l">
              <a:spcBef>
                <a:spcPts val="0"/>
              </a:spcBef>
              <a:spcAft>
                <a:spcPts val="0"/>
              </a:spcAft>
              <a:buNone/>
            </a:pPr>
            <a:r>
              <a:rPr lang="en">
                <a:solidFill>
                  <a:srgbClr val="BECCE8"/>
                </a:solidFill>
              </a:rPr>
              <a:t> </a:t>
            </a:r>
            <a:endParaRPr>
              <a:solidFill>
                <a:srgbClr val="BECCE8"/>
              </a:solidFill>
            </a:endParaRPr>
          </a:p>
          <a:p>
            <a:pPr indent="0" lvl="0" marL="0" rtl="0" algn="l">
              <a:spcBef>
                <a:spcPts val="0"/>
              </a:spcBef>
              <a:spcAft>
                <a:spcPts val="0"/>
              </a:spcAft>
              <a:buNone/>
            </a:pPr>
            <a:r>
              <a:t/>
            </a:r>
            <a:endParaRPr>
              <a:solidFill>
                <a:srgbClr val="BECCE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8"/>
          <p:cNvSpPr txBox="1"/>
          <p:nvPr>
            <p:ph type="title"/>
          </p:nvPr>
        </p:nvSpPr>
        <p:spPr>
          <a:xfrm>
            <a:off x="367300" y="232375"/>
            <a:ext cx="8351400" cy="168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We Want to Work With You &amp; Lancaster</a:t>
            </a:r>
            <a:endParaRPr sz="4000"/>
          </a:p>
        </p:txBody>
      </p:sp>
      <p:sp>
        <p:nvSpPr>
          <p:cNvPr id="350" name="Google Shape;350;p48"/>
          <p:cNvSpPr txBox="1"/>
          <p:nvPr>
            <p:ph idx="2" type="title"/>
          </p:nvPr>
        </p:nvSpPr>
        <p:spPr>
          <a:xfrm>
            <a:off x="475750" y="1449125"/>
            <a:ext cx="8134500" cy="314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ECCE8"/>
                </a:solidFill>
              </a:rPr>
              <a:t>Over the last ten plus years, Lancaster has become our community, and we’re proud of the impact we bring! While we’re only here </a:t>
            </a:r>
            <a:r>
              <a:rPr lang="en">
                <a:solidFill>
                  <a:srgbClr val="BECCE8"/>
                </a:solidFill>
              </a:rPr>
              <a:t>for one weekend a year, we want to expand our connections and relationships with the many amazing businesses and organizations Lancaster has to offer.</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rPr lang="en">
                <a:solidFill>
                  <a:srgbClr val="BECCE8"/>
                </a:solidFill>
              </a:rPr>
              <a:t>We’re working to increase our community outreach, working with Lancaster Pride, Lancaster AAPI, and the Lancaster Public Library. We also recently started accepting sponsors for our event, and we’re </a:t>
            </a:r>
            <a:r>
              <a:rPr lang="en">
                <a:solidFill>
                  <a:srgbClr val="BECCE8"/>
                </a:solidFill>
              </a:rPr>
              <a:t>grateful</a:t>
            </a:r>
            <a:r>
              <a:rPr lang="en">
                <a:solidFill>
                  <a:srgbClr val="BECCE8"/>
                </a:solidFill>
              </a:rPr>
              <a:t> to the amazing organizations and businesses that have supported us, like </a:t>
            </a:r>
            <a:r>
              <a:rPr lang="en">
                <a:solidFill>
                  <a:srgbClr val="BECCE8"/>
                </a:solidFill>
              </a:rPr>
              <a:t>Discover Lancaster, Decades, Issei Noodle, and Southern Market!</a:t>
            </a:r>
            <a:endParaRPr>
              <a:solidFill>
                <a:srgbClr val="BECCE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9"/>
          <p:cNvSpPr txBox="1"/>
          <p:nvPr>
            <p:ph type="title"/>
          </p:nvPr>
        </p:nvSpPr>
        <p:spPr>
          <a:xfrm>
            <a:off x="420875" y="276225"/>
            <a:ext cx="6231300" cy="168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Plans for the future</a:t>
            </a:r>
            <a:endParaRPr sz="4000"/>
          </a:p>
        </p:txBody>
      </p:sp>
      <p:sp>
        <p:nvSpPr>
          <p:cNvPr id="356" name="Google Shape;356;p49"/>
          <p:cNvSpPr txBox="1"/>
          <p:nvPr>
            <p:ph idx="2" type="title"/>
          </p:nvPr>
        </p:nvSpPr>
        <p:spPr>
          <a:xfrm>
            <a:off x="420875" y="1293900"/>
            <a:ext cx="8295000" cy="3179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BECCE8"/>
              </a:buClr>
              <a:buSzPts val="1800"/>
              <a:buChar char="-"/>
            </a:pPr>
            <a:r>
              <a:rPr lang="en">
                <a:solidFill>
                  <a:srgbClr val="BECCE8"/>
                </a:solidFill>
              </a:rPr>
              <a:t>Increase our advertising and grow the convention, bringing even more attendees</a:t>
            </a:r>
            <a:endParaRPr>
              <a:solidFill>
                <a:srgbClr val="BECCE8"/>
              </a:solidFill>
            </a:endParaRPr>
          </a:p>
          <a:p>
            <a:pPr indent="0" lvl="0" marL="457200" rtl="0" algn="l">
              <a:spcBef>
                <a:spcPts val="0"/>
              </a:spcBef>
              <a:spcAft>
                <a:spcPts val="0"/>
              </a:spcAft>
              <a:buNone/>
            </a:pPr>
            <a:r>
              <a:t/>
            </a:r>
            <a:endParaRPr>
              <a:solidFill>
                <a:srgbClr val="BECCE8"/>
              </a:solidFill>
            </a:endParaRPr>
          </a:p>
          <a:p>
            <a:pPr indent="-342900" lvl="0" marL="457200" rtl="0" algn="l">
              <a:spcBef>
                <a:spcPts val="0"/>
              </a:spcBef>
              <a:spcAft>
                <a:spcPts val="0"/>
              </a:spcAft>
              <a:buClr>
                <a:srgbClr val="BECCE8"/>
              </a:buClr>
              <a:buSzPts val="1800"/>
              <a:buChar char="-"/>
            </a:pPr>
            <a:r>
              <a:rPr lang="en">
                <a:solidFill>
                  <a:srgbClr val="BECCE8"/>
                </a:solidFill>
              </a:rPr>
              <a:t>Expand </a:t>
            </a:r>
            <a:r>
              <a:rPr lang="en">
                <a:solidFill>
                  <a:srgbClr val="BECCE8"/>
                </a:solidFill>
              </a:rPr>
              <a:t>the convention space to more venues or outdoor spaces, whether that’s Queen Street, Binns Park, or Ewell Plaza</a:t>
            </a:r>
            <a:endParaRPr>
              <a:solidFill>
                <a:srgbClr val="BECCE8"/>
              </a:solidFill>
            </a:endParaRPr>
          </a:p>
          <a:p>
            <a:pPr indent="0" lvl="0" marL="457200" rtl="0" algn="l">
              <a:spcBef>
                <a:spcPts val="0"/>
              </a:spcBef>
              <a:spcAft>
                <a:spcPts val="0"/>
              </a:spcAft>
              <a:buNone/>
            </a:pPr>
            <a:r>
              <a:t/>
            </a:r>
            <a:endParaRPr>
              <a:solidFill>
                <a:srgbClr val="BECCE8"/>
              </a:solidFill>
            </a:endParaRPr>
          </a:p>
          <a:p>
            <a:pPr indent="-342900" lvl="0" marL="457200" rtl="0" algn="l">
              <a:spcBef>
                <a:spcPts val="0"/>
              </a:spcBef>
              <a:spcAft>
                <a:spcPts val="0"/>
              </a:spcAft>
              <a:buClr>
                <a:srgbClr val="BECCE8"/>
              </a:buClr>
              <a:buSzPts val="1800"/>
              <a:buChar char="-"/>
            </a:pPr>
            <a:r>
              <a:rPr lang="en">
                <a:solidFill>
                  <a:srgbClr val="BECCE8"/>
                </a:solidFill>
              </a:rPr>
              <a:t>Continue our community outreach to work with more local Lancaster organizations and businesses</a:t>
            </a:r>
            <a:endParaRPr>
              <a:solidFill>
                <a:srgbClr val="BECCE8"/>
              </a:solidFill>
            </a:endParaRPr>
          </a:p>
          <a:p>
            <a:pPr indent="0" lvl="0" marL="0" rtl="0" algn="l">
              <a:spcBef>
                <a:spcPts val="0"/>
              </a:spcBef>
              <a:spcAft>
                <a:spcPts val="0"/>
              </a:spcAft>
              <a:buNone/>
            </a:pPr>
            <a:r>
              <a:t/>
            </a:r>
            <a:endParaRPr>
              <a:solidFill>
                <a:srgbClr val="BECCE8"/>
              </a:solidFill>
            </a:endParaRPr>
          </a:p>
          <a:p>
            <a:pPr indent="0" lvl="0" marL="0" rtl="0" algn="l">
              <a:spcBef>
                <a:spcPts val="0"/>
              </a:spcBef>
              <a:spcAft>
                <a:spcPts val="0"/>
              </a:spcAft>
              <a:buNone/>
            </a:pPr>
            <a:r>
              <a:rPr lang="en">
                <a:solidFill>
                  <a:srgbClr val="BECCE8"/>
                </a:solidFill>
              </a:rPr>
              <a:t>We’d also love to hear from you on how Zenkaikon can help Lancaster!</a:t>
            </a:r>
            <a:endParaRPr>
              <a:solidFill>
                <a:srgbClr val="BECCE8"/>
              </a:solidFill>
            </a:endParaRPr>
          </a:p>
          <a:p>
            <a:pPr indent="0" lvl="0" marL="0" rtl="0" algn="l">
              <a:spcBef>
                <a:spcPts val="0"/>
              </a:spcBef>
              <a:spcAft>
                <a:spcPts val="0"/>
              </a:spcAft>
              <a:buNone/>
            </a:pPr>
            <a:r>
              <a:t/>
            </a:r>
            <a:endParaRPr>
              <a:solidFill>
                <a:srgbClr val="BECCE8"/>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vestor Pitch">
  <a:themeElements>
    <a:clrScheme name="Simple Light">
      <a:dk1>
        <a:srgbClr val="1A36B4"/>
      </a:dk1>
      <a:lt1>
        <a:srgbClr val="F6F5EC"/>
      </a:lt1>
      <a:dk2>
        <a:srgbClr val="1D1D1D"/>
      </a:dk2>
      <a:lt2>
        <a:srgbClr val="A4C2F4"/>
      </a:lt2>
      <a:accent1>
        <a:srgbClr val="FFFFFF"/>
      </a:accent1>
      <a:accent2>
        <a:srgbClr val="1A36B4"/>
      </a:accent2>
      <a:accent3>
        <a:srgbClr val="1D1D1D"/>
      </a:accent3>
      <a:accent4>
        <a:srgbClr val="F6F5EC"/>
      </a:accent4>
      <a:accent5>
        <a:srgbClr val="1A36B4"/>
      </a:accent5>
      <a:accent6>
        <a:srgbClr val="595959"/>
      </a:accent6>
      <a:hlink>
        <a:srgbClr val="A4C2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